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36" r:id="rId3"/>
    <p:sldId id="341" r:id="rId4"/>
    <p:sldId id="261" r:id="rId5"/>
    <p:sldId id="262" r:id="rId6"/>
    <p:sldId id="263" r:id="rId7"/>
    <p:sldId id="264" r:id="rId8"/>
    <p:sldId id="265" r:id="rId9"/>
    <p:sldId id="290" r:id="rId10"/>
    <p:sldId id="291" r:id="rId11"/>
    <p:sldId id="292" r:id="rId12"/>
    <p:sldId id="293" r:id="rId13"/>
    <p:sldId id="294" r:id="rId14"/>
    <p:sldId id="268" r:id="rId15"/>
    <p:sldId id="295" r:id="rId16"/>
    <p:sldId id="296" r:id="rId17"/>
    <p:sldId id="316" r:id="rId18"/>
    <p:sldId id="315" r:id="rId19"/>
    <p:sldId id="313" r:id="rId20"/>
    <p:sldId id="308" r:id="rId21"/>
    <p:sldId id="326" r:id="rId22"/>
    <p:sldId id="317" r:id="rId23"/>
    <p:sldId id="318" r:id="rId24"/>
    <p:sldId id="319" r:id="rId25"/>
    <p:sldId id="337" r:id="rId26"/>
    <p:sldId id="339" r:id="rId27"/>
    <p:sldId id="340" r:id="rId28"/>
    <p:sldId id="338" r:id="rId29"/>
    <p:sldId id="320" r:id="rId30"/>
    <p:sldId id="322" r:id="rId31"/>
    <p:sldId id="321" r:id="rId32"/>
    <p:sldId id="327" r:id="rId33"/>
    <p:sldId id="328" r:id="rId34"/>
    <p:sldId id="323" r:id="rId35"/>
    <p:sldId id="258" r:id="rId36"/>
    <p:sldId id="260" r:id="rId37"/>
    <p:sldId id="324" r:id="rId38"/>
    <p:sldId id="325" r:id="rId39"/>
    <p:sldId id="259" r:id="rId40"/>
    <p:sldId id="333" r:id="rId41"/>
    <p:sldId id="335" r:id="rId42"/>
    <p:sldId id="329" r:id="rId43"/>
    <p:sldId id="330" r:id="rId44"/>
    <p:sldId id="334" r:id="rId45"/>
    <p:sldId id="331" r:id="rId46"/>
    <p:sldId id="33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02" autoAdjust="0"/>
    <p:restoredTop sz="94660"/>
  </p:normalViewPr>
  <p:slideViewPr>
    <p:cSldViewPr snapToGrid="0">
      <p:cViewPr varScale="1">
        <p:scale>
          <a:sx n="100" d="100"/>
          <a:sy n="100" d="100"/>
        </p:scale>
        <p:origin x="480" y="45"/>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06FAD-24CD-4595-987C-33C371A2AAE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A31B9BC2-E360-4C48-9C89-ACF142A92140}">
      <dgm:prSet phldrT="[Text]"/>
      <dgm:spPr/>
      <dgm:t>
        <a:bodyPr/>
        <a:lstStyle/>
        <a:p>
          <a:r>
            <a:rPr lang="en-GB" dirty="0"/>
            <a:t>LP filter</a:t>
          </a:r>
        </a:p>
      </dgm:t>
    </dgm:pt>
    <dgm:pt modelId="{D9DE92FA-186F-4712-9BA5-44B4693D6AAA}" type="parTrans" cxnId="{CFC73754-7598-4AE9-88E3-A95115DD087C}">
      <dgm:prSet/>
      <dgm:spPr/>
      <dgm:t>
        <a:bodyPr/>
        <a:lstStyle/>
        <a:p>
          <a:endParaRPr lang="en-GB"/>
        </a:p>
      </dgm:t>
    </dgm:pt>
    <dgm:pt modelId="{42AB6332-D3F7-4CB0-9303-6E5E56096AC4}" type="sibTrans" cxnId="{CFC73754-7598-4AE9-88E3-A95115DD087C}">
      <dgm:prSet/>
      <dgm:spPr/>
      <dgm:t>
        <a:bodyPr/>
        <a:lstStyle/>
        <a:p>
          <a:endParaRPr lang="en-GB"/>
        </a:p>
      </dgm:t>
    </dgm:pt>
    <dgm:pt modelId="{A5A84291-6F76-4F00-9391-A73A17D34D3F}">
      <dgm:prSet phldrT="[Text]"/>
      <dgm:spPr/>
      <dgm:t>
        <a:bodyPr/>
        <a:lstStyle/>
        <a:p>
          <a:r>
            <a:rPr lang="en-GB" dirty="0"/>
            <a:t>50hz notch</a:t>
          </a:r>
        </a:p>
      </dgm:t>
    </dgm:pt>
    <dgm:pt modelId="{944400F1-978C-4657-8DE1-A1524E43B81C}" type="parTrans" cxnId="{B40D7130-0E13-4E92-A10B-9940B6E6848D}">
      <dgm:prSet/>
      <dgm:spPr/>
      <dgm:t>
        <a:bodyPr/>
        <a:lstStyle/>
        <a:p>
          <a:endParaRPr lang="en-GB"/>
        </a:p>
      </dgm:t>
    </dgm:pt>
    <dgm:pt modelId="{1705D143-FA9A-453B-B057-82FD772BAA92}" type="sibTrans" cxnId="{B40D7130-0E13-4E92-A10B-9940B6E6848D}">
      <dgm:prSet/>
      <dgm:spPr/>
      <dgm:t>
        <a:bodyPr/>
        <a:lstStyle/>
        <a:p>
          <a:endParaRPr lang="en-GB"/>
        </a:p>
      </dgm:t>
    </dgm:pt>
    <dgm:pt modelId="{A188162B-F426-49D0-A0AA-828A907D5604}">
      <dgm:prSet phldrT="[Text]"/>
      <dgm:spPr/>
      <dgm:t>
        <a:bodyPr/>
        <a:lstStyle/>
        <a:p>
          <a:r>
            <a:rPr lang="en-GB" dirty="0" err="1"/>
            <a:t>Downsample</a:t>
          </a:r>
          <a:endParaRPr lang="en-GB" dirty="0"/>
        </a:p>
      </dgm:t>
    </dgm:pt>
    <dgm:pt modelId="{8E63C499-4D29-41FE-9478-445FDD0DADA2}" type="parTrans" cxnId="{3EDA33F4-6672-4FBD-B739-FE520BC8C1C9}">
      <dgm:prSet/>
      <dgm:spPr/>
      <dgm:t>
        <a:bodyPr/>
        <a:lstStyle/>
        <a:p>
          <a:endParaRPr lang="en-GB"/>
        </a:p>
      </dgm:t>
    </dgm:pt>
    <dgm:pt modelId="{407C0807-CAE9-4816-B208-A9990051D5FD}" type="sibTrans" cxnId="{3EDA33F4-6672-4FBD-B739-FE520BC8C1C9}">
      <dgm:prSet/>
      <dgm:spPr/>
      <dgm:t>
        <a:bodyPr/>
        <a:lstStyle/>
        <a:p>
          <a:endParaRPr lang="en-GB"/>
        </a:p>
      </dgm:t>
    </dgm:pt>
    <dgm:pt modelId="{0EBA7B51-D7B7-49C9-A305-24789185FEC3}">
      <dgm:prSet phldrT="[Text]"/>
      <dgm:spPr/>
      <dgm:t>
        <a:bodyPr/>
        <a:lstStyle/>
        <a:p>
          <a:r>
            <a:rPr lang="en-GB" dirty="0"/>
            <a:t>100hz -&gt; 256 Hz</a:t>
          </a:r>
        </a:p>
      </dgm:t>
    </dgm:pt>
    <dgm:pt modelId="{0E695257-8EC8-4DEF-ACAE-65F794493EDE}" type="parTrans" cxnId="{BD2DD16A-6730-4952-A9BB-DC4EF817BE19}">
      <dgm:prSet/>
      <dgm:spPr/>
      <dgm:t>
        <a:bodyPr/>
        <a:lstStyle/>
        <a:p>
          <a:endParaRPr lang="en-GB"/>
        </a:p>
      </dgm:t>
    </dgm:pt>
    <dgm:pt modelId="{34B09662-09D5-4909-82EC-5EBA92FEF99C}" type="sibTrans" cxnId="{BD2DD16A-6730-4952-A9BB-DC4EF817BE19}">
      <dgm:prSet/>
      <dgm:spPr/>
      <dgm:t>
        <a:bodyPr/>
        <a:lstStyle/>
        <a:p>
          <a:endParaRPr lang="en-GB"/>
        </a:p>
      </dgm:t>
    </dgm:pt>
    <dgm:pt modelId="{53F22534-25FA-4D2A-BDD2-197A958B34FF}">
      <dgm:prSet phldrT="[Text]"/>
      <dgm:spPr/>
      <dgm:t>
        <a:bodyPr/>
        <a:lstStyle/>
        <a:p>
          <a:r>
            <a:rPr lang="en-GB" dirty="0"/>
            <a:t>HP filter</a:t>
          </a:r>
        </a:p>
      </dgm:t>
    </dgm:pt>
    <dgm:pt modelId="{FBDCF2F5-5185-4010-B9CA-A88CC32CDF1E}" type="parTrans" cxnId="{2B280C68-4448-4777-8424-FD9AE737F279}">
      <dgm:prSet/>
      <dgm:spPr/>
      <dgm:t>
        <a:bodyPr/>
        <a:lstStyle/>
        <a:p>
          <a:endParaRPr lang="en-GB"/>
        </a:p>
      </dgm:t>
    </dgm:pt>
    <dgm:pt modelId="{A3AC18AD-BE3D-4845-9FB5-F28B37D1F1F4}" type="sibTrans" cxnId="{2B280C68-4448-4777-8424-FD9AE737F279}">
      <dgm:prSet/>
      <dgm:spPr/>
      <dgm:t>
        <a:bodyPr/>
        <a:lstStyle/>
        <a:p>
          <a:endParaRPr lang="en-GB"/>
        </a:p>
      </dgm:t>
    </dgm:pt>
    <dgm:pt modelId="{F7CB4FD7-236F-4249-8B15-0CDB69464EEE}">
      <dgm:prSet phldrT="[Text]"/>
      <dgm:spPr/>
      <dgm:t>
        <a:bodyPr/>
        <a:lstStyle/>
        <a:p>
          <a:r>
            <a:rPr lang="en-GB" dirty="0"/>
            <a:t>&gt; 0.5 Hz</a:t>
          </a:r>
        </a:p>
      </dgm:t>
    </dgm:pt>
    <dgm:pt modelId="{F408FA2F-B36B-4E2C-96A3-CDFF51F5265B}" type="parTrans" cxnId="{BAD498C5-0EC5-46AC-B29B-48076EE5C03B}">
      <dgm:prSet/>
      <dgm:spPr/>
      <dgm:t>
        <a:bodyPr/>
        <a:lstStyle/>
        <a:p>
          <a:endParaRPr lang="en-GB"/>
        </a:p>
      </dgm:t>
    </dgm:pt>
    <dgm:pt modelId="{8FA9A1C0-D0E1-4EE1-AFA9-9E7F9A533DB1}" type="sibTrans" cxnId="{BAD498C5-0EC5-46AC-B29B-48076EE5C03B}">
      <dgm:prSet/>
      <dgm:spPr/>
      <dgm:t>
        <a:bodyPr/>
        <a:lstStyle/>
        <a:p>
          <a:endParaRPr lang="en-GB"/>
        </a:p>
      </dgm:t>
    </dgm:pt>
    <dgm:pt modelId="{B9B27884-AA8F-4D19-AF5B-33F4FD5A1802}">
      <dgm:prSet phldrT="[Text]"/>
      <dgm:spPr/>
      <dgm:t>
        <a:bodyPr/>
        <a:lstStyle/>
        <a:p>
          <a:r>
            <a:rPr lang="en-GB" dirty="0"/>
            <a:t>&lt;40 Hz low pass filter</a:t>
          </a:r>
        </a:p>
      </dgm:t>
    </dgm:pt>
    <dgm:pt modelId="{964C3033-1A4B-4893-8AB5-79002E0E2C5E}" type="parTrans" cxnId="{77BBC25C-F5BC-4249-97E1-B22B79758D1B}">
      <dgm:prSet/>
      <dgm:spPr/>
      <dgm:t>
        <a:bodyPr/>
        <a:lstStyle/>
        <a:p>
          <a:endParaRPr lang="en-GB"/>
        </a:p>
      </dgm:t>
    </dgm:pt>
    <dgm:pt modelId="{018BBFB0-94D3-4A3B-99F7-3C7EA19641D6}" type="sibTrans" cxnId="{77BBC25C-F5BC-4249-97E1-B22B79758D1B}">
      <dgm:prSet/>
      <dgm:spPr/>
      <dgm:t>
        <a:bodyPr/>
        <a:lstStyle/>
        <a:p>
          <a:endParaRPr lang="en-GB"/>
        </a:p>
      </dgm:t>
    </dgm:pt>
    <dgm:pt modelId="{1BE10069-A6B1-4CE5-8206-117675D2E01A}">
      <dgm:prSet phldrT="[Text]"/>
      <dgm:spPr/>
      <dgm:t>
        <a:bodyPr/>
        <a:lstStyle/>
        <a:p>
          <a:r>
            <a:rPr lang="en-GB" dirty="0"/>
            <a:t>For ICA</a:t>
          </a:r>
        </a:p>
      </dgm:t>
    </dgm:pt>
    <dgm:pt modelId="{E7756ABC-7B86-4DEC-A0B0-7FA689ED0496}" type="parTrans" cxnId="{F9125EBF-F1DC-4850-81E5-72950AF69011}">
      <dgm:prSet/>
      <dgm:spPr/>
      <dgm:t>
        <a:bodyPr/>
        <a:lstStyle/>
        <a:p>
          <a:endParaRPr lang="en-GB"/>
        </a:p>
      </dgm:t>
    </dgm:pt>
    <dgm:pt modelId="{45F63D77-BFDF-4BF9-9E7E-B6BF185559B5}" type="sibTrans" cxnId="{F9125EBF-F1DC-4850-81E5-72950AF69011}">
      <dgm:prSet/>
      <dgm:spPr/>
      <dgm:t>
        <a:bodyPr/>
        <a:lstStyle/>
        <a:p>
          <a:endParaRPr lang="en-GB"/>
        </a:p>
      </dgm:t>
    </dgm:pt>
    <dgm:pt modelId="{12948C21-453E-446C-944F-EE27C218DCDA}">
      <dgm:prSet phldrT="[Text]"/>
      <dgm:spPr/>
      <dgm:t>
        <a:bodyPr/>
        <a:lstStyle/>
        <a:p>
          <a:r>
            <a:rPr lang="en-GB" dirty="0"/>
            <a:t>BP filter</a:t>
          </a:r>
        </a:p>
      </dgm:t>
    </dgm:pt>
    <dgm:pt modelId="{E734AE18-7DFF-485B-B573-7E72448A4748}" type="parTrans" cxnId="{2AC7A0C0-E970-4027-A70B-9919972665F3}">
      <dgm:prSet/>
      <dgm:spPr/>
      <dgm:t>
        <a:bodyPr/>
        <a:lstStyle/>
        <a:p>
          <a:endParaRPr lang="en-GB"/>
        </a:p>
      </dgm:t>
    </dgm:pt>
    <dgm:pt modelId="{E5CF20FA-BEA3-410C-935E-B41B128DD340}" type="sibTrans" cxnId="{2AC7A0C0-E970-4027-A70B-9919972665F3}">
      <dgm:prSet/>
      <dgm:spPr/>
      <dgm:t>
        <a:bodyPr/>
        <a:lstStyle/>
        <a:p>
          <a:endParaRPr lang="en-GB"/>
        </a:p>
      </dgm:t>
    </dgm:pt>
    <dgm:pt modelId="{8EEAB42C-31C9-446D-8179-439AF106DBB8}">
      <dgm:prSet phldrT="[Text]"/>
      <dgm:spPr/>
      <dgm:t>
        <a:bodyPr/>
        <a:lstStyle/>
        <a:p>
          <a:r>
            <a:rPr lang="en-GB" dirty="0"/>
            <a:t>1-30 Hz</a:t>
          </a:r>
        </a:p>
      </dgm:t>
    </dgm:pt>
    <dgm:pt modelId="{E173C388-3FCB-44C0-8304-00BDDA6B5ECE}" type="parTrans" cxnId="{5F1A90DD-DD86-4BF3-BC83-825D991C36B0}">
      <dgm:prSet/>
      <dgm:spPr/>
      <dgm:t>
        <a:bodyPr/>
        <a:lstStyle/>
        <a:p>
          <a:endParaRPr lang="en-GB"/>
        </a:p>
      </dgm:t>
    </dgm:pt>
    <dgm:pt modelId="{400A4DF7-23DC-439E-A30F-0BD69EDF25F9}" type="sibTrans" cxnId="{5F1A90DD-DD86-4BF3-BC83-825D991C36B0}">
      <dgm:prSet/>
      <dgm:spPr/>
      <dgm:t>
        <a:bodyPr/>
        <a:lstStyle/>
        <a:p>
          <a:endParaRPr lang="en-GB"/>
        </a:p>
      </dgm:t>
    </dgm:pt>
    <dgm:pt modelId="{AA70A88C-F64E-4F4C-A446-8382D20FC4AE}">
      <dgm:prSet phldrT="[Text]"/>
      <dgm:spPr/>
      <dgm:t>
        <a:bodyPr/>
        <a:lstStyle/>
        <a:p>
          <a:r>
            <a:rPr lang="en-GB" dirty="0"/>
            <a:t>ICA removal</a:t>
          </a:r>
        </a:p>
      </dgm:t>
    </dgm:pt>
    <dgm:pt modelId="{E6F03FC5-F1F1-4084-92C4-C149336CD138}" type="parTrans" cxnId="{E5FEDE0E-6106-4B34-ABDE-30651377894B}">
      <dgm:prSet/>
      <dgm:spPr/>
      <dgm:t>
        <a:bodyPr/>
        <a:lstStyle/>
        <a:p>
          <a:endParaRPr lang="en-GB"/>
        </a:p>
      </dgm:t>
    </dgm:pt>
    <dgm:pt modelId="{C388FAC4-B88E-471F-977F-DC316C350B03}" type="sibTrans" cxnId="{E5FEDE0E-6106-4B34-ABDE-30651377894B}">
      <dgm:prSet/>
      <dgm:spPr/>
      <dgm:t>
        <a:bodyPr/>
        <a:lstStyle/>
        <a:p>
          <a:endParaRPr lang="en-GB"/>
        </a:p>
      </dgm:t>
    </dgm:pt>
    <dgm:pt modelId="{D303EFA7-B8A3-4D5C-88F3-8387A8C0E36A}">
      <dgm:prSet phldrT="[Text]"/>
      <dgm:spPr/>
      <dgm:t>
        <a:bodyPr/>
        <a:lstStyle/>
        <a:p>
          <a:r>
            <a:rPr lang="en-GB" dirty="0"/>
            <a:t>Blinks</a:t>
          </a:r>
        </a:p>
      </dgm:t>
    </dgm:pt>
    <dgm:pt modelId="{F3354082-7029-4FAA-98F5-25EA97DDD259}" type="parTrans" cxnId="{92827A01-08C5-43B4-901E-7122A0F2FFB9}">
      <dgm:prSet/>
      <dgm:spPr/>
      <dgm:t>
        <a:bodyPr/>
        <a:lstStyle/>
        <a:p>
          <a:endParaRPr lang="en-GB"/>
        </a:p>
      </dgm:t>
    </dgm:pt>
    <dgm:pt modelId="{5389D8AB-2578-4B6B-A657-F55B8869A5AB}" type="sibTrans" cxnId="{92827A01-08C5-43B4-901E-7122A0F2FFB9}">
      <dgm:prSet/>
      <dgm:spPr/>
      <dgm:t>
        <a:bodyPr/>
        <a:lstStyle/>
        <a:p>
          <a:endParaRPr lang="en-GB"/>
        </a:p>
      </dgm:t>
    </dgm:pt>
    <dgm:pt modelId="{A7BBE212-2E72-41D8-A3E0-F55737A9F308}">
      <dgm:prSet phldrT="[Text]"/>
      <dgm:spPr/>
      <dgm:t>
        <a:bodyPr/>
        <a:lstStyle/>
        <a:p>
          <a:r>
            <a:rPr lang="en-GB" dirty="0"/>
            <a:t>Heartbeat</a:t>
          </a:r>
        </a:p>
      </dgm:t>
    </dgm:pt>
    <dgm:pt modelId="{45F4B868-975C-4F58-B8CC-E54028589A52}" type="parTrans" cxnId="{C68A6CAE-A101-4ABC-9EF9-DCFA28351D58}">
      <dgm:prSet/>
      <dgm:spPr/>
      <dgm:t>
        <a:bodyPr/>
        <a:lstStyle/>
        <a:p>
          <a:endParaRPr lang="en-GB"/>
        </a:p>
      </dgm:t>
    </dgm:pt>
    <dgm:pt modelId="{D15A598A-35D6-4AAA-BE16-AE049B46CF26}" type="sibTrans" cxnId="{C68A6CAE-A101-4ABC-9EF9-DCFA28351D58}">
      <dgm:prSet/>
      <dgm:spPr/>
      <dgm:t>
        <a:bodyPr/>
        <a:lstStyle/>
        <a:p>
          <a:endParaRPr lang="en-GB"/>
        </a:p>
      </dgm:t>
    </dgm:pt>
    <dgm:pt modelId="{E4262718-B7E2-4A83-8F17-F6178CD568BB}">
      <dgm:prSet phldrT="[Text]"/>
      <dgm:spPr/>
      <dgm:t>
        <a:bodyPr/>
        <a:lstStyle/>
        <a:p>
          <a:r>
            <a:rPr lang="en-GB" dirty="0"/>
            <a:t>Bad channels</a:t>
          </a:r>
        </a:p>
      </dgm:t>
    </dgm:pt>
    <dgm:pt modelId="{FA1B22A0-B5A5-432E-A068-92729599C8DF}" type="parTrans" cxnId="{CA94A768-05BD-411D-BBED-D96AD899DB5B}">
      <dgm:prSet/>
      <dgm:spPr/>
      <dgm:t>
        <a:bodyPr/>
        <a:lstStyle/>
        <a:p>
          <a:endParaRPr lang="en-GB"/>
        </a:p>
      </dgm:t>
    </dgm:pt>
    <dgm:pt modelId="{4841DF2B-2AB8-4352-8577-E62761A57EB2}" type="sibTrans" cxnId="{CA94A768-05BD-411D-BBED-D96AD899DB5B}">
      <dgm:prSet/>
      <dgm:spPr/>
      <dgm:t>
        <a:bodyPr/>
        <a:lstStyle/>
        <a:p>
          <a:endParaRPr lang="en-GB"/>
        </a:p>
      </dgm:t>
    </dgm:pt>
    <dgm:pt modelId="{2B547E92-51A2-45E3-A276-CF93F3569DA0}">
      <dgm:prSet phldrT="[Text]"/>
      <dgm:spPr/>
      <dgm:t>
        <a:bodyPr/>
        <a:lstStyle/>
        <a:p>
          <a:r>
            <a:rPr lang="en-GB" dirty="0"/>
            <a:t>Interpolation</a:t>
          </a:r>
        </a:p>
      </dgm:t>
    </dgm:pt>
    <dgm:pt modelId="{CA2AF1BC-C8A4-4D43-BF72-0D6B091F5195}" type="parTrans" cxnId="{B352386E-7DD8-4F3A-9C81-3500F6240E45}">
      <dgm:prSet/>
      <dgm:spPr/>
      <dgm:t>
        <a:bodyPr/>
        <a:lstStyle/>
        <a:p>
          <a:endParaRPr lang="en-GB"/>
        </a:p>
      </dgm:t>
    </dgm:pt>
    <dgm:pt modelId="{0E01556A-7D36-41B3-A591-ED9EE20E4D52}" type="sibTrans" cxnId="{B352386E-7DD8-4F3A-9C81-3500F6240E45}">
      <dgm:prSet/>
      <dgm:spPr/>
      <dgm:t>
        <a:bodyPr/>
        <a:lstStyle/>
        <a:p>
          <a:endParaRPr lang="en-GB"/>
        </a:p>
      </dgm:t>
    </dgm:pt>
    <dgm:pt modelId="{7CA384F5-E6D4-44B6-AF33-B9BEED42EED8}">
      <dgm:prSet phldrT="[Text]"/>
      <dgm:spPr/>
      <dgm:t>
        <a:bodyPr/>
        <a:lstStyle/>
        <a:p>
          <a:r>
            <a:rPr lang="en-GB" dirty="0"/>
            <a:t>Bad snippets</a:t>
          </a:r>
        </a:p>
      </dgm:t>
    </dgm:pt>
    <dgm:pt modelId="{12528439-37EF-471E-91AC-91E976A75274}" type="parTrans" cxnId="{B5055A93-ADA9-4DC9-BB16-DEA83DF6A5D5}">
      <dgm:prSet/>
      <dgm:spPr/>
      <dgm:t>
        <a:bodyPr/>
        <a:lstStyle/>
        <a:p>
          <a:endParaRPr lang="en-GB"/>
        </a:p>
      </dgm:t>
    </dgm:pt>
    <dgm:pt modelId="{6F5668AD-F489-41A5-8F74-DD21B4EE26C1}" type="sibTrans" cxnId="{B5055A93-ADA9-4DC9-BB16-DEA83DF6A5D5}">
      <dgm:prSet/>
      <dgm:spPr/>
      <dgm:t>
        <a:bodyPr/>
        <a:lstStyle/>
        <a:p>
          <a:endParaRPr lang="en-GB"/>
        </a:p>
      </dgm:t>
    </dgm:pt>
    <dgm:pt modelId="{90319758-B628-4656-86A1-AF87FF924375}">
      <dgm:prSet phldrT="[Text]"/>
      <dgm:spPr/>
      <dgm:t>
        <a:bodyPr/>
        <a:lstStyle/>
        <a:p>
          <a:r>
            <a:rPr lang="en-GB" dirty="0"/>
            <a:t>Cut out noise</a:t>
          </a:r>
        </a:p>
      </dgm:t>
    </dgm:pt>
    <dgm:pt modelId="{D8A547F9-A601-4D3C-86E9-8C278AAD8FFE}" type="parTrans" cxnId="{4D760FF7-2DEB-42B2-95EF-1B354C3C2EF7}">
      <dgm:prSet/>
      <dgm:spPr/>
      <dgm:t>
        <a:bodyPr/>
        <a:lstStyle/>
        <a:p>
          <a:endParaRPr lang="en-GB"/>
        </a:p>
      </dgm:t>
    </dgm:pt>
    <dgm:pt modelId="{B3A6C8FC-A183-4712-AA1A-B3D29CAA4D94}" type="sibTrans" cxnId="{4D760FF7-2DEB-42B2-95EF-1B354C3C2EF7}">
      <dgm:prSet/>
      <dgm:spPr/>
      <dgm:t>
        <a:bodyPr/>
        <a:lstStyle/>
        <a:p>
          <a:endParaRPr lang="en-GB"/>
        </a:p>
      </dgm:t>
    </dgm:pt>
    <dgm:pt modelId="{65247B10-A80D-477C-869C-F5257BE98C8E}">
      <dgm:prSet phldrT="[Text]"/>
      <dgm:spPr/>
      <dgm:t>
        <a:bodyPr/>
        <a:lstStyle/>
        <a:p>
          <a:r>
            <a:rPr lang="en-GB" dirty="0"/>
            <a:t>Cut starts &amp; ends</a:t>
          </a:r>
        </a:p>
      </dgm:t>
    </dgm:pt>
    <dgm:pt modelId="{2915D9DA-13CD-4D36-9E82-E3099533306F}" type="parTrans" cxnId="{283B3316-3CC0-4355-8433-D61A2EA7BA44}">
      <dgm:prSet/>
      <dgm:spPr/>
    </dgm:pt>
    <dgm:pt modelId="{2CB3F175-B1B8-4DE1-8509-9EFEA43FC08C}" type="sibTrans" cxnId="{283B3316-3CC0-4355-8433-D61A2EA7BA44}">
      <dgm:prSet/>
      <dgm:spPr/>
    </dgm:pt>
    <dgm:pt modelId="{CE536AD8-22ED-4749-8FF4-C81EBA508BFE}">
      <dgm:prSet phldrT="[Text]"/>
      <dgm:spPr/>
      <dgm:t>
        <a:bodyPr/>
        <a:lstStyle/>
        <a:p>
          <a:r>
            <a:rPr lang="en-GB" dirty="0"/>
            <a:t>Leave 3 seconds from start end stop triggers</a:t>
          </a:r>
        </a:p>
      </dgm:t>
    </dgm:pt>
    <dgm:pt modelId="{0E436847-6152-48AC-90CC-7E936125EB35}" type="parTrans" cxnId="{2FBE7143-D735-4917-9D1E-B9DA54A0E21A}">
      <dgm:prSet/>
      <dgm:spPr/>
    </dgm:pt>
    <dgm:pt modelId="{79AA41E1-11C3-47D9-B633-16DD7C7B9662}" type="sibTrans" cxnId="{2FBE7143-D735-4917-9D1E-B9DA54A0E21A}">
      <dgm:prSet/>
      <dgm:spPr/>
    </dgm:pt>
    <dgm:pt modelId="{939F3C27-2B88-47BE-AA2D-679D56603B6F}" type="pres">
      <dgm:prSet presAssocID="{9E006FAD-24CD-4595-987C-33C371A2AAE3}" presName="rootnode" presStyleCnt="0">
        <dgm:presLayoutVars>
          <dgm:chMax/>
          <dgm:chPref/>
          <dgm:dir/>
          <dgm:animLvl val="lvl"/>
        </dgm:presLayoutVars>
      </dgm:prSet>
      <dgm:spPr/>
    </dgm:pt>
    <dgm:pt modelId="{C1D4CF07-8962-4E01-9DB3-EE6A124FCE1B}" type="pres">
      <dgm:prSet presAssocID="{65247B10-A80D-477C-869C-F5257BE98C8E}" presName="composite" presStyleCnt="0"/>
      <dgm:spPr/>
    </dgm:pt>
    <dgm:pt modelId="{FDCF9D5D-5A2C-4152-B959-C3308952C064}" type="pres">
      <dgm:prSet presAssocID="{65247B10-A80D-477C-869C-F5257BE98C8E}" presName="bentUpArrow1" presStyleLbl="alignImgPlace1" presStyleIdx="0" presStyleCnt="7"/>
      <dgm:spPr/>
    </dgm:pt>
    <dgm:pt modelId="{05A08C69-9365-41F1-99B5-02F59CD03A75}" type="pres">
      <dgm:prSet presAssocID="{65247B10-A80D-477C-869C-F5257BE98C8E}" presName="ParentText" presStyleLbl="node1" presStyleIdx="0" presStyleCnt="8">
        <dgm:presLayoutVars>
          <dgm:chMax val="1"/>
          <dgm:chPref val="1"/>
          <dgm:bulletEnabled val="1"/>
        </dgm:presLayoutVars>
      </dgm:prSet>
      <dgm:spPr/>
    </dgm:pt>
    <dgm:pt modelId="{B4B57497-F863-48D6-8E7A-E8C496D4F34D}" type="pres">
      <dgm:prSet presAssocID="{65247B10-A80D-477C-869C-F5257BE98C8E}" presName="ChildText" presStyleLbl="revTx" presStyleIdx="0" presStyleCnt="7">
        <dgm:presLayoutVars>
          <dgm:chMax val="0"/>
          <dgm:chPref val="0"/>
          <dgm:bulletEnabled val="1"/>
        </dgm:presLayoutVars>
      </dgm:prSet>
      <dgm:spPr/>
    </dgm:pt>
    <dgm:pt modelId="{FFD4D69A-000E-4B80-A762-1EB08477C647}" type="pres">
      <dgm:prSet presAssocID="{2CB3F175-B1B8-4DE1-8509-9EFEA43FC08C}" presName="sibTrans" presStyleCnt="0"/>
      <dgm:spPr/>
    </dgm:pt>
    <dgm:pt modelId="{99089274-9C31-4222-B1D8-7F20E2DE5C40}" type="pres">
      <dgm:prSet presAssocID="{A31B9BC2-E360-4C48-9C89-ACF142A92140}" presName="composite" presStyleCnt="0"/>
      <dgm:spPr/>
    </dgm:pt>
    <dgm:pt modelId="{0791FBF4-8929-414B-BF53-AB80AFF142C6}" type="pres">
      <dgm:prSet presAssocID="{A31B9BC2-E360-4C48-9C89-ACF142A92140}" presName="bentUpArrow1" presStyleLbl="alignImgPlace1" presStyleIdx="1" presStyleCnt="7"/>
      <dgm:spPr/>
    </dgm:pt>
    <dgm:pt modelId="{92C90FE4-F8E7-414D-AA58-B88722498581}" type="pres">
      <dgm:prSet presAssocID="{A31B9BC2-E360-4C48-9C89-ACF142A92140}" presName="ParentText" presStyleLbl="node1" presStyleIdx="1" presStyleCnt="8">
        <dgm:presLayoutVars>
          <dgm:chMax val="1"/>
          <dgm:chPref val="1"/>
          <dgm:bulletEnabled val="1"/>
        </dgm:presLayoutVars>
      </dgm:prSet>
      <dgm:spPr/>
    </dgm:pt>
    <dgm:pt modelId="{727C2C70-9098-4077-86D1-D6AC83AB8F09}" type="pres">
      <dgm:prSet presAssocID="{A31B9BC2-E360-4C48-9C89-ACF142A92140}" presName="ChildText" presStyleLbl="revTx" presStyleIdx="1" presStyleCnt="7">
        <dgm:presLayoutVars>
          <dgm:chMax val="0"/>
          <dgm:chPref val="0"/>
          <dgm:bulletEnabled val="1"/>
        </dgm:presLayoutVars>
      </dgm:prSet>
      <dgm:spPr/>
    </dgm:pt>
    <dgm:pt modelId="{B70F1018-0284-4A05-81B0-5ED085437915}" type="pres">
      <dgm:prSet presAssocID="{42AB6332-D3F7-4CB0-9303-6E5E56096AC4}" presName="sibTrans" presStyleCnt="0"/>
      <dgm:spPr/>
    </dgm:pt>
    <dgm:pt modelId="{9A20A516-A41B-4F3A-B907-10CCB35194C9}" type="pres">
      <dgm:prSet presAssocID="{A188162B-F426-49D0-A0AA-828A907D5604}" presName="composite" presStyleCnt="0"/>
      <dgm:spPr/>
    </dgm:pt>
    <dgm:pt modelId="{DEE0DB6A-4071-4B67-A210-55AE93621851}" type="pres">
      <dgm:prSet presAssocID="{A188162B-F426-49D0-A0AA-828A907D5604}" presName="bentUpArrow1" presStyleLbl="alignImgPlace1" presStyleIdx="2" presStyleCnt="7"/>
      <dgm:spPr/>
    </dgm:pt>
    <dgm:pt modelId="{CA41B279-9E5C-4702-8D28-3E1827BE8024}" type="pres">
      <dgm:prSet presAssocID="{A188162B-F426-49D0-A0AA-828A907D5604}" presName="ParentText" presStyleLbl="node1" presStyleIdx="2" presStyleCnt="8">
        <dgm:presLayoutVars>
          <dgm:chMax val="1"/>
          <dgm:chPref val="1"/>
          <dgm:bulletEnabled val="1"/>
        </dgm:presLayoutVars>
      </dgm:prSet>
      <dgm:spPr/>
    </dgm:pt>
    <dgm:pt modelId="{BCFF6BB4-A710-4CE2-9199-675326282D44}" type="pres">
      <dgm:prSet presAssocID="{A188162B-F426-49D0-A0AA-828A907D5604}" presName="ChildText" presStyleLbl="revTx" presStyleIdx="2" presStyleCnt="7">
        <dgm:presLayoutVars>
          <dgm:chMax val="0"/>
          <dgm:chPref val="0"/>
          <dgm:bulletEnabled val="1"/>
        </dgm:presLayoutVars>
      </dgm:prSet>
      <dgm:spPr/>
    </dgm:pt>
    <dgm:pt modelId="{B530468C-38D6-42AC-B33B-FC728E671B75}" type="pres">
      <dgm:prSet presAssocID="{407C0807-CAE9-4816-B208-A9990051D5FD}" presName="sibTrans" presStyleCnt="0"/>
      <dgm:spPr/>
    </dgm:pt>
    <dgm:pt modelId="{7E4E8866-D784-4B8A-A360-4D2F3152977C}" type="pres">
      <dgm:prSet presAssocID="{53F22534-25FA-4D2A-BDD2-197A958B34FF}" presName="composite" presStyleCnt="0"/>
      <dgm:spPr/>
    </dgm:pt>
    <dgm:pt modelId="{74E0CD69-182F-494B-A967-426A92E4603B}" type="pres">
      <dgm:prSet presAssocID="{53F22534-25FA-4D2A-BDD2-197A958B34FF}" presName="bentUpArrow1" presStyleLbl="alignImgPlace1" presStyleIdx="3" presStyleCnt="7"/>
      <dgm:spPr/>
    </dgm:pt>
    <dgm:pt modelId="{23ADDAD9-09D0-4338-983E-2AA490172F22}" type="pres">
      <dgm:prSet presAssocID="{53F22534-25FA-4D2A-BDD2-197A958B34FF}" presName="ParentText" presStyleLbl="node1" presStyleIdx="3" presStyleCnt="8">
        <dgm:presLayoutVars>
          <dgm:chMax val="1"/>
          <dgm:chPref val="1"/>
          <dgm:bulletEnabled val="1"/>
        </dgm:presLayoutVars>
      </dgm:prSet>
      <dgm:spPr/>
    </dgm:pt>
    <dgm:pt modelId="{6F639D73-5D13-4756-A20B-EC0CC12CEEA1}" type="pres">
      <dgm:prSet presAssocID="{53F22534-25FA-4D2A-BDD2-197A958B34FF}" presName="ChildText" presStyleLbl="revTx" presStyleIdx="3" presStyleCnt="7">
        <dgm:presLayoutVars>
          <dgm:chMax val="0"/>
          <dgm:chPref val="0"/>
          <dgm:bulletEnabled val="1"/>
        </dgm:presLayoutVars>
      </dgm:prSet>
      <dgm:spPr/>
    </dgm:pt>
    <dgm:pt modelId="{878B23B1-AD14-41F0-B1BA-C93B8C7A87C9}" type="pres">
      <dgm:prSet presAssocID="{A3AC18AD-BE3D-4845-9FB5-F28B37D1F1F4}" presName="sibTrans" presStyleCnt="0"/>
      <dgm:spPr/>
    </dgm:pt>
    <dgm:pt modelId="{A285801F-DF04-41A4-B06D-EF2BE14EB101}" type="pres">
      <dgm:prSet presAssocID="{12948C21-453E-446C-944F-EE27C218DCDA}" presName="composite" presStyleCnt="0"/>
      <dgm:spPr/>
    </dgm:pt>
    <dgm:pt modelId="{9D1457E1-6636-4980-8A54-B44D000F6A72}" type="pres">
      <dgm:prSet presAssocID="{12948C21-453E-446C-944F-EE27C218DCDA}" presName="bentUpArrow1" presStyleLbl="alignImgPlace1" presStyleIdx="4" presStyleCnt="7"/>
      <dgm:spPr/>
    </dgm:pt>
    <dgm:pt modelId="{8AA88A5C-CC33-4DF1-AFD9-7CEC0CDD46C8}" type="pres">
      <dgm:prSet presAssocID="{12948C21-453E-446C-944F-EE27C218DCDA}" presName="ParentText" presStyleLbl="node1" presStyleIdx="4" presStyleCnt="8">
        <dgm:presLayoutVars>
          <dgm:chMax val="1"/>
          <dgm:chPref val="1"/>
          <dgm:bulletEnabled val="1"/>
        </dgm:presLayoutVars>
      </dgm:prSet>
      <dgm:spPr/>
    </dgm:pt>
    <dgm:pt modelId="{13AAFBC1-02F4-4EC2-BB54-3C1AE0D83100}" type="pres">
      <dgm:prSet presAssocID="{12948C21-453E-446C-944F-EE27C218DCDA}" presName="ChildText" presStyleLbl="revTx" presStyleIdx="4" presStyleCnt="7">
        <dgm:presLayoutVars>
          <dgm:chMax val="0"/>
          <dgm:chPref val="0"/>
          <dgm:bulletEnabled val="1"/>
        </dgm:presLayoutVars>
      </dgm:prSet>
      <dgm:spPr/>
    </dgm:pt>
    <dgm:pt modelId="{B1A6F1EF-D567-4237-996C-2D96DD89A944}" type="pres">
      <dgm:prSet presAssocID="{E5CF20FA-BEA3-410C-935E-B41B128DD340}" presName="sibTrans" presStyleCnt="0"/>
      <dgm:spPr/>
    </dgm:pt>
    <dgm:pt modelId="{08B6A246-B5AF-49B0-AF6E-B541F754D33C}" type="pres">
      <dgm:prSet presAssocID="{AA70A88C-F64E-4F4C-A446-8382D20FC4AE}" presName="composite" presStyleCnt="0"/>
      <dgm:spPr/>
    </dgm:pt>
    <dgm:pt modelId="{7719FBA7-CF74-4A18-A448-14E1E833E0B5}" type="pres">
      <dgm:prSet presAssocID="{AA70A88C-F64E-4F4C-A446-8382D20FC4AE}" presName="bentUpArrow1" presStyleLbl="alignImgPlace1" presStyleIdx="5" presStyleCnt="7"/>
      <dgm:spPr/>
    </dgm:pt>
    <dgm:pt modelId="{F9CDF3EC-F28F-413F-A8C9-C41A84482E9E}" type="pres">
      <dgm:prSet presAssocID="{AA70A88C-F64E-4F4C-A446-8382D20FC4AE}" presName="ParentText" presStyleLbl="node1" presStyleIdx="5" presStyleCnt="8">
        <dgm:presLayoutVars>
          <dgm:chMax val="1"/>
          <dgm:chPref val="1"/>
          <dgm:bulletEnabled val="1"/>
        </dgm:presLayoutVars>
      </dgm:prSet>
      <dgm:spPr/>
    </dgm:pt>
    <dgm:pt modelId="{29110EE4-424A-4291-A782-6684D960AAA2}" type="pres">
      <dgm:prSet presAssocID="{AA70A88C-F64E-4F4C-A446-8382D20FC4AE}" presName="ChildText" presStyleLbl="revTx" presStyleIdx="5" presStyleCnt="7">
        <dgm:presLayoutVars>
          <dgm:chMax val="0"/>
          <dgm:chPref val="0"/>
          <dgm:bulletEnabled val="1"/>
        </dgm:presLayoutVars>
      </dgm:prSet>
      <dgm:spPr/>
    </dgm:pt>
    <dgm:pt modelId="{1742A05D-91A5-4F22-94F0-7FD6C89CFCF5}" type="pres">
      <dgm:prSet presAssocID="{C388FAC4-B88E-471F-977F-DC316C350B03}" presName="sibTrans" presStyleCnt="0"/>
      <dgm:spPr/>
    </dgm:pt>
    <dgm:pt modelId="{BD514207-E5C5-4793-BE9C-9F500709275C}" type="pres">
      <dgm:prSet presAssocID="{2B547E92-51A2-45E3-A276-CF93F3569DA0}" presName="composite" presStyleCnt="0"/>
      <dgm:spPr/>
    </dgm:pt>
    <dgm:pt modelId="{ED701C19-AA26-47FF-A687-79CBFB26BF09}" type="pres">
      <dgm:prSet presAssocID="{2B547E92-51A2-45E3-A276-CF93F3569DA0}" presName="bentUpArrow1" presStyleLbl="alignImgPlace1" presStyleIdx="6" presStyleCnt="7"/>
      <dgm:spPr/>
    </dgm:pt>
    <dgm:pt modelId="{1F2B015E-87F7-480C-B1AA-D1EDE96491F9}" type="pres">
      <dgm:prSet presAssocID="{2B547E92-51A2-45E3-A276-CF93F3569DA0}" presName="ParentText" presStyleLbl="node1" presStyleIdx="6" presStyleCnt="8">
        <dgm:presLayoutVars>
          <dgm:chMax val="1"/>
          <dgm:chPref val="1"/>
          <dgm:bulletEnabled val="1"/>
        </dgm:presLayoutVars>
      </dgm:prSet>
      <dgm:spPr/>
    </dgm:pt>
    <dgm:pt modelId="{B72BC4AA-DCF8-464C-88F6-FA5B88409CFE}" type="pres">
      <dgm:prSet presAssocID="{2B547E92-51A2-45E3-A276-CF93F3569DA0}" presName="ChildText" presStyleLbl="revTx" presStyleIdx="6" presStyleCnt="7">
        <dgm:presLayoutVars>
          <dgm:chMax val="0"/>
          <dgm:chPref val="0"/>
          <dgm:bulletEnabled val="1"/>
        </dgm:presLayoutVars>
      </dgm:prSet>
      <dgm:spPr/>
    </dgm:pt>
    <dgm:pt modelId="{4F1D6B83-AC48-4963-A7D9-B1DE211E1C58}" type="pres">
      <dgm:prSet presAssocID="{0E01556A-7D36-41B3-A591-ED9EE20E4D52}" presName="sibTrans" presStyleCnt="0"/>
      <dgm:spPr/>
    </dgm:pt>
    <dgm:pt modelId="{AB17C5EF-B50F-4A6D-986D-0CFBD80B3FC6}" type="pres">
      <dgm:prSet presAssocID="{90319758-B628-4656-86A1-AF87FF924375}" presName="composite" presStyleCnt="0"/>
      <dgm:spPr/>
    </dgm:pt>
    <dgm:pt modelId="{4DD69402-90F4-4852-B961-E328BABB8346}" type="pres">
      <dgm:prSet presAssocID="{90319758-B628-4656-86A1-AF87FF924375}" presName="ParentText" presStyleLbl="node1" presStyleIdx="7" presStyleCnt="8">
        <dgm:presLayoutVars>
          <dgm:chMax val="1"/>
          <dgm:chPref val="1"/>
          <dgm:bulletEnabled val="1"/>
        </dgm:presLayoutVars>
      </dgm:prSet>
      <dgm:spPr/>
    </dgm:pt>
  </dgm:ptLst>
  <dgm:cxnLst>
    <dgm:cxn modelId="{88E94601-D106-4FF0-88D6-63A252591558}" type="presOf" srcId="{A31B9BC2-E360-4C48-9C89-ACF142A92140}" destId="{92C90FE4-F8E7-414D-AA58-B88722498581}" srcOrd="0" destOrd="0" presId="urn:microsoft.com/office/officeart/2005/8/layout/StepDownProcess"/>
    <dgm:cxn modelId="{92827A01-08C5-43B4-901E-7122A0F2FFB9}" srcId="{AA70A88C-F64E-4F4C-A446-8382D20FC4AE}" destId="{D303EFA7-B8A3-4D5C-88F3-8387A8C0E36A}" srcOrd="0" destOrd="0" parTransId="{F3354082-7029-4FAA-98F5-25EA97DDD259}" sibTransId="{5389D8AB-2578-4B6B-A657-F55B8869A5AB}"/>
    <dgm:cxn modelId="{263E9C0D-FE70-43C2-8E76-E316D45F6411}" type="presOf" srcId="{B9B27884-AA8F-4D19-AF5B-33F4FD5A1802}" destId="{727C2C70-9098-4077-86D1-D6AC83AB8F09}" srcOrd="0" destOrd="1" presId="urn:microsoft.com/office/officeart/2005/8/layout/StepDownProcess"/>
    <dgm:cxn modelId="{E5FEDE0E-6106-4B34-ABDE-30651377894B}" srcId="{9E006FAD-24CD-4595-987C-33C371A2AAE3}" destId="{AA70A88C-F64E-4F4C-A446-8382D20FC4AE}" srcOrd="5" destOrd="0" parTransId="{E6F03FC5-F1F1-4084-92C4-C149336CD138}" sibTransId="{C388FAC4-B88E-471F-977F-DC316C350B03}"/>
    <dgm:cxn modelId="{283B3316-3CC0-4355-8433-D61A2EA7BA44}" srcId="{9E006FAD-24CD-4595-987C-33C371A2AAE3}" destId="{65247B10-A80D-477C-869C-F5257BE98C8E}" srcOrd="0" destOrd="0" parTransId="{2915D9DA-13CD-4D36-9E82-E3099533306F}" sibTransId="{2CB3F175-B1B8-4DE1-8509-9EFEA43FC08C}"/>
    <dgm:cxn modelId="{63677F1E-83AC-42EF-BD80-839144943407}" type="presOf" srcId="{0EBA7B51-D7B7-49C9-A305-24789185FEC3}" destId="{BCFF6BB4-A710-4CE2-9199-675326282D44}" srcOrd="0" destOrd="0" presId="urn:microsoft.com/office/officeart/2005/8/layout/StepDownProcess"/>
    <dgm:cxn modelId="{070CE02D-E283-4848-8724-EC1A73DC05E1}" type="presOf" srcId="{2B547E92-51A2-45E3-A276-CF93F3569DA0}" destId="{1F2B015E-87F7-480C-B1AA-D1EDE96491F9}" srcOrd="0" destOrd="0" presId="urn:microsoft.com/office/officeart/2005/8/layout/StepDownProcess"/>
    <dgm:cxn modelId="{B40D7130-0E13-4E92-A10B-9940B6E6848D}" srcId="{A31B9BC2-E360-4C48-9C89-ACF142A92140}" destId="{A5A84291-6F76-4F00-9391-A73A17D34D3F}" srcOrd="0" destOrd="0" parTransId="{944400F1-978C-4657-8DE1-A1524E43B81C}" sibTransId="{1705D143-FA9A-453B-B057-82FD772BAA92}"/>
    <dgm:cxn modelId="{77BBC25C-F5BC-4249-97E1-B22B79758D1B}" srcId="{A31B9BC2-E360-4C48-9C89-ACF142A92140}" destId="{B9B27884-AA8F-4D19-AF5B-33F4FD5A1802}" srcOrd="1" destOrd="0" parTransId="{964C3033-1A4B-4893-8AB5-79002E0E2C5E}" sibTransId="{018BBFB0-94D3-4A3B-99F7-3C7EA19641D6}"/>
    <dgm:cxn modelId="{0C0A6B5E-52DB-4047-BCA4-E1B85DC43696}" type="presOf" srcId="{CE536AD8-22ED-4749-8FF4-C81EBA508BFE}" destId="{B4B57497-F863-48D6-8E7A-E8C496D4F34D}" srcOrd="0" destOrd="0" presId="urn:microsoft.com/office/officeart/2005/8/layout/StepDownProcess"/>
    <dgm:cxn modelId="{4AC2C75F-F53C-43CB-A81F-37510F18A62B}" type="presOf" srcId="{90319758-B628-4656-86A1-AF87FF924375}" destId="{4DD69402-90F4-4852-B961-E328BABB8346}" srcOrd="0" destOrd="0" presId="urn:microsoft.com/office/officeart/2005/8/layout/StepDownProcess"/>
    <dgm:cxn modelId="{2FBE7143-D735-4917-9D1E-B9DA54A0E21A}" srcId="{65247B10-A80D-477C-869C-F5257BE98C8E}" destId="{CE536AD8-22ED-4749-8FF4-C81EBA508BFE}" srcOrd="0" destOrd="0" parTransId="{0E436847-6152-48AC-90CC-7E936125EB35}" sibTransId="{79AA41E1-11C3-47D9-B633-16DD7C7B9662}"/>
    <dgm:cxn modelId="{2B280C68-4448-4777-8424-FD9AE737F279}" srcId="{9E006FAD-24CD-4595-987C-33C371A2AAE3}" destId="{53F22534-25FA-4D2A-BDD2-197A958B34FF}" srcOrd="3" destOrd="0" parTransId="{FBDCF2F5-5185-4010-B9CA-A88CC32CDF1E}" sibTransId="{A3AC18AD-BE3D-4845-9FB5-F28B37D1F1F4}"/>
    <dgm:cxn modelId="{CA94A768-05BD-411D-BBED-D96AD899DB5B}" srcId="{2B547E92-51A2-45E3-A276-CF93F3569DA0}" destId="{E4262718-B7E2-4A83-8F17-F6178CD568BB}" srcOrd="1" destOrd="0" parTransId="{FA1B22A0-B5A5-432E-A068-92729599C8DF}" sibTransId="{4841DF2B-2AB8-4352-8577-E62761A57EB2}"/>
    <dgm:cxn modelId="{BD2DD16A-6730-4952-A9BB-DC4EF817BE19}" srcId="{A188162B-F426-49D0-A0AA-828A907D5604}" destId="{0EBA7B51-D7B7-49C9-A305-24789185FEC3}" srcOrd="0" destOrd="0" parTransId="{0E695257-8EC8-4DEF-ACAE-65F794493EDE}" sibTransId="{34B09662-09D5-4909-82EC-5EBA92FEF99C}"/>
    <dgm:cxn modelId="{B352386E-7DD8-4F3A-9C81-3500F6240E45}" srcId="{9E006FAD-24CD-4595-987C-33C371A2AAE3}" destId="{2B547E92-51A2-45E3-A276-CF93F3569DA0}" srcOrd="6" destOrd="0" parTransId="{CA2AF1BC-C8A4-4D43-BF72-0D6B091F5195}" sibTransId="{0E01556A-7D36-41B3-A591-ED9EE20E4D52}"/>
    <dgm:cxn modelId="{92AE676E-F941-4518-8F03-D5663AFD63F3}" type="presOf" srcId="{65247B10-A80D-477C-869C-F5257BE98C8E}" destId="{05A08C69-9365-41F1-99B5-02F59CD03A75}" srcOrd="0" destOrd="0" presId="urn:microsoft.com/office/officeart/2005/8/layout/StepDownProcess"/>
    <dgm:cxn modelId="{6CAD524E-5894-4B3C-9586-39B6EED8DF5E}" type="presOf" srcId="{D303EFA7-B8A3-4D5C-88F3-8387A8C0E36A}" destId="{29110EE4-424A-4291-A782-6684D960AAA2}" srcOrd="0" destOrd="0" presId="urn:microsoft.com/office/officeart/2005/8/layout/StepDownProcess"/>
    <dgm:cxn modelId="{974D5C71-408A-49DB-A655-C9966672D76F}" type="presOf" srcId="{A5A84291-6F76-4F00-9391-A73A17D34D3F}" destId="{727C2C70-9098-4077-86D1-D6AC83AB8F09}" srcOrd="0" destOrd="0" presId="urn:microsoft.com/office/officeart/2005/8/layout/StepDownProcess"/>
    <dgm:cxn modelId="{BCA47153-0257-4EC2-9D40-AA686D862564}" type="presOf" srcId="{AA70A88C-F64E-4F4C-A446-8382D20FC4AE}" destId="{F9CDF3EC-F28F-413F-A8C9-C41A84482E9E}" srcOrd="0" destOrd="0" presId="urn:microsoft.com/office/officeart/2005/8/layout/StepDownProcess"/>
    <dgm:cxn modelId="{B3802474-A7AC-40F8-B944-1E32AE26BD75}" type="presOf" srcId="{F7CB4FD7-236F-4249-8B15-0CDB69464EEE}" destId="{6F639D73-5D13-4756-A20B-EC0CC12CEEA1}" srcOrd="0" destOrd="0" presId="urn:microsoft.com/office/officeart/2005/8/layout/StepDownProcess"/>
    <dgm:cxn modelId="{CFC73754-7598-4AE9-88E3-A95115DD087C}" srcId="{9E006FAD-24CD-4595-987C-33C371A2AAE3}" destId="{A31B9BC2-E360-4C48-9C89-ACF142A92140}" srcOrd="1" destOrd="0" parTransId="{D9DE92FA-186F-4712-9BA5-44B4693D6AAA}" sibTransId="{42AB6332-D3F7-4CB0-9303-6E5E56096AC4}"/>
    <dgm:cxn modelId="{2ED95758-AC93-4E18-8CC8-65947E902409}" type="presOf" srcId="{8EEAB42C-31C9-446D-8179-439AF106DBB8}" destId="{13AAFBC1-02F4-4EC2-BB54-3C1AE0D83100}" srcOrd="0" destOrd="1" presId="urn:microsoft.com/office/officeart/2005/8/layout/StepDownProcess"/>
    <dgm:cxn modelId="{0D4DA67F-9D6B-4418-86EF-759C34DAA170}" type="presOf" srcId="{A7BBE212-2E72-41D8-A3E0-F55737A9F308}" destId="{29110EE4-424A-4291-A782-6684D960AAA2}" srcOrd="0" destOrd="1" presId="urn:microsoft.com/office/officeart/2005/8/layout/StepDownProcess"/>
    <dgm:cxn modelId="{BE520F80-BE1B-48B6-9B8A-BBE6FDB8C498}" type="presOf" srcId="{1BE10069-A6B1-4CE5-8206-117675D2E01A}" destId="{13AAFBC1-02F4-4EC2-BB54-3C1AE0D83100}" srcOrd="0" destOrd="0" presId="urn:microsoft.com/office/officeart/2005/8/layout/StepDownProcess"/>
    <dgm:cxn modelId="{AA48B385-2489-4AF6-B9D7-89973DBDC4B1}" type="presOf" srcId="{E4262718-B7E2-4A83-8F17-F6178CD568BB}" destId="{B72BC4AA-DCF8-464C-88F6-FA5B88409CFE}" srcOrd="0" destOrd="1" presId="urn:microsoft.com/office/officeart/2005/8/layout/StepDownProcess"/>
    <dgm:cxn modelId="{B5055A93-ADA9-4DC9-BB16-DEA83DF6A5D5}" srcId="{2B547E92-51A2-45E3-A276-CF93F3569DA0}" destId="{7CA384F5-E6D4-44B6-AF33-B9BEED42EED8}" srcOrd="0" destOrd="0" parTransId="{12528439-37EF-471E-91AC-91E976A75274}" sibTransId="{6F5668AD-F489-41A5-8F74-DD21B4EE26C1}"/>
    <dgm:cxn modelId="{CC37F998-7F3C-4EC4-9796-6C9A6C47FE9A}" type="presOf" srcId="{7CA384F5-E6D4-44B6-AF33-B9BEED42EED8}" destId="{B72BC4AA-DCF8-464C-88F6-FA5B88409CFE}" srcOrd="0" destOrd="0" presId="urn:microsoft.com/office/officeart/2005/8/layout/StepDownProcess"/>
    <dgm:cxn modelId="{45170EAA-9131-47E4-A8DB-87CBC96C88CB}" type="presOf" srcId="{A188162B-F426-49D0-A0AA-828A907D5604}" destId="{CA41B279-9E5C-4702-8D28-3E1827BE8024}" srcOrd="0" destOrd="0" presId="urn:microsoft.com/office/officeart/2005/8/layout/StepDownProcess"/>
    <dgm:cxn modelId="{C68A6CAE-A101-4ABC-9EF9-DCFA28351D58}" srcId="{AA70A88C-F64E-4F4C-A446-8382D20FC4AE}" destId="{A7BBE212-2E72-41D8-A3E0-F55737A9F308}" srcOrd="1" destOrd="0" parTransId="{45F4B868-975C-4F58-B8CC-E54028589A52}" sibTransId="{D15A598A-35D6-4AAA-BE16-AE049B46CF26}"/>
    <dgm:cxn modelId="{F9125EBF-F1DC-4850-81E5-72950AF69011}" srcId="{12948C21-453E-446C-944F-EE27C218DCDA}" destId="{1BE10069-A6B1-4CE5-8206-117675D2E01A}" srcOrd="0" destOrd="0" parTransId="{E7756ABC-7B86-4DEC-A0B0-7FA689ED0496}" sibTransId="{45F63D77-BFDF-4BF9-9E7E-B6BF185559B5}"/>
    <dgm:cxn modelId="{2AC7A0C0-E970-4027-A70B-9919972665F3}" srcId="{9E006FAD-24CD-4595-987C-33C371A2AAE3}" destId="{12948C21-453E-446C-944F-EE27C218DCDA}" srcOrd="4" destOrd="0" parTransId="{E734AE18-7DFF-485B-B573-7E72448A4748}" sibTransId="{E5CF20FA-BEA3-410C-935E-B41B128DD340}"/>
    <dgm:cxn modelId="{BAD498C5-0EC5-46AC-B29B-48076EE5C03B}" srcId="{53F22534-25FA-4D2A-BDD2-197A958B34FF}" destId="{F7CB4FD7-236F-4249-8B15-0CDB69464EEE}" srcOrd="0" destOrd="0" parTransId="{F408FA2F-B36B-4E2C-96A3-CDFF51F5265B}" sibTransId="{8FA9A1C0-D0E1-4EE1-AFA9-9E7F9A533DB1}"/>
    <dgm:cxn modelId="{D72983D6-0A5A-49BA-9CF5-989E16DF8EC5}" type="presOf" srcId="{53F22534-25FA-4D2A-BDD2-197A958B34FF}" destId="{23ADDAD9-09D0-4338-983E-2AA490172F22}" srcOrd="0" destOrd="0" presId="urn:microsoft.com/office/officeart/2005/8/layout/StepDownProcess"/>
    <dgm:cxn modelId="{0FC357DC-C23C-40AA-89A4-CC3B82C95F2E}" type="presOf" srcId="{12948C21-453E-446C-944F-EE27C218DCDA}" destId="{8AA88A5C-CC33-4DF1-AFD9-7CEC0CDD46C8}" srcOrd="0" destOrd="0" presId="urn:microsoft.com/office/officeart/2005/8/layout/StepDownProcess"/>
    <dgm:cxn modelId="{5F1A90DD-DD86-4BF3-BC83-825D991C36B0}" srcId="{12948C21-453E-446C-944F-EE27C218DCDA}" destId="{8EEAB42C-31C9-446D-8179-439AF106DBB8}" srcOrd="1" destOrd="0" parTransId="{E173C388-3FCB-44C0-8304-00BDDA6B5ECE}" sibTransId="{400A4DF7-23DC-439E-A30F-0BD69EDF25F9}"/>
    <dgm:cxn modelId="{3EDA33F4-6672-4FBD-B739-FE520BC8C1C9}" srcId="{9E006FAD-24CD-4595-987C-33C371A2AAE3}" destId="{A188162B-F426-49D0-A0AA-828A907D5604}" srcOrd="2" destOrd="0" parTransId="{8E63C499-4D29-41FE-9478-445FDD0DADA2}" sibTransId="{407C0807-CAE9-4816-B208-A9990051D5FD}"/>
    <dgm:cxn modelId="{4D760FF7-2DEB-42B2-95EF-1B354C3C2EF7}" srcId="{9E006FAD-24CD-4595-987C-33C371A2AAE3}" destId="{90319758-B628-4656-86A1-AF87FF924375}" srcOrd="7" destOrd="0" parTransId="{D8A547F9-A601-4D3C-86E9-8C278AAD8FFE}" sibTransId="{B3A6C8FC-A183-4712-AA1A-B3D29CAA4D94}"/>
    <dgm:cxn modelId="{E1B7F9FC-9113-4F0B-B1C9-34468CB571F8}" type="presOf" srcId="{9E006FAD-24CD-4595-987C-33C371A2AAE3}" destId="{939F3C27-2B88-47BE-AA2D-679D56603B6F}" srcOrd="0" destOrd="0" presId="urn:microsoft.com/office/officeart/2005/8/layout/StepDownProcess"/>
    <dgm:cxn modelId="{4A2FCCF8-7E30-42D4-B13B-64FE371D5FB2}" type="presParOf" srcId="{939F3C27-2B88-47BE-AA2D-679D56603B6F}" destId="{C1D4CF07-8962-4E01-9DB3-EE6A124FCE1B}" srcOrd="0" destOrd="0" presId="urn:microsoft.com/office/officeart/2005/8/layout/StepDownProcess"/>
    <dgm:cxn modelId="{E8C86FA5-AA44-48FE-B1FC-B05B8776115E}" type="presParOf" srcId="{C1D4CF07-8962-4E01-9DB3-EE6A124FCE1B}" destId="{FDCF9D5D-5A2C-4152-B959-C3308952C064}" srcOrd="0" destOrd="0" presId="urn:microsoft.com/office/officeart/2005/8/layout/StepDownProcess"/>
    <dgm:cxn modelId="{8FE34B75-5354-443B-A965-19A09D0FBDC0}" type="presParOf" srcId="{C1D4CF07-8962-4E01-9DB3-EE6A124FCE1B}" destId="{05A08C69-9365-41F1-99B5-02F59CD03A75}" srcOrd="1" destOrd="0" presId="urn:microsoft.com/office/officeart/2005/8/layout/StepDownProcess"/>
    <dgm:cxn modelId="{DFEAE5F1-43A5-433C-A02D-9D9F52D9E69E}" type="presParOf" srcId="{C1D4CF07-8962-4E01-9DB3-EE6A124FCE1B}" destId="{B4B57497-F863-48D6-8E7A-E8C496D4F34D}" srcOrd="2" destOrd="0" presId="urn:microsoft.com/office/officeart/2005/8/layout/StepDownProcess"/>
    <dgm:cxn modelId="{8708195D-AAA8-4D4D-AEB2-7F8BD6E86023}" type="presParOf" srcId="{939F3C27-2B88-47BE-AA2D-679D56603B6F}" destId="{FFD4D69A-000E-4B80-A762-1EB08477C647}" srcOrd="1" destOrd="0" presId="urn:microsoft.com/office/officeart/2005/8/layout/StepDownProcess"/>
    <dgm:cxn modelId="{01518EAE-6040-4BFB-A240-7B6C35370549}" type="presParOf" srcId="{939F3C27-2B88-47BE-AA2D-679D56603B6F}" destId="{99089274-9C31-4222-B1D8-7F20E2DE5C40}" srcOrd="2" destOrd="0" presId="urn:microsoft.com/office/officeart/2005/8/layout/StepDownProcess"/>
    <dgm:cxn modelId="{6626ACF9-199C-4E3B-A429-362034AEBA76}" type="presParOf" srcId="{99089274-9C31-4222-B1D8-7F20E2DE5C40}" destId="{0791FBF4-8929-414B-BF53-AB80AFF142C6}" srcOrd="0" destOrd="0" presId="urn:microsoft.com/office/officeart/2005/8/layout/StepDownProcess"/>
    <dgm:cxn modelId="{FD93E1AA-54FF-4F08-AF07-8E0D8E31B616}" type="presParOf" srcId="{99089274-9C31-4222-B1D8-7F20E2DE5C40}" destId="{92C90FE4-F8E7-414D-AA58-B88722498581}" srcOrd="1" destOrd="0" presId="urn:microsoft.com/office/officeart/2005/8/layout/StepDownProcess"/>
    <dgm:cxn modelId="{CDD02408-9F37-49B8-ADD7-2646FF25AA27}" type="presParOf" srcId="{99089274-9C31-4222-B1D8-7F20E2DE5C40}" destId="{727C2C70-9098-4077-86D1-D6AC83AB8F09}" srcOrd="2" destOrd="0" presId="urn:microsoft.com/office/officeart/2005/8/layout/StepDownProcess"/>
    <dgm:cxn modelId="{B5DF75E9-2001-4A79-897B-89D9E9876243}" type="presParOf" srcId="{939F3C27-2B88-47BE-AA2D-679D56603B6F}" destId="{B70F1018-0284-4A05-81B0-5ED085437915}" srcOrd="3" destOrd="0" presId="urn:microsoft.com/office/officeart/2005/8/layout/StepDownProcess"/>
    <dgm:cxn modelId="{76DBDF57-EEB5-4F2E-8F7F-BDF26FC7D659}" type="presParOf" srcId="{939F3C27-2B88-47BE-AA2D-679D56603B6F}" destId="{9A20A516-A41B-4F3A-B907-10CCB35194C9}" srcOrd="4" destOrd="0" presId="urn:microsoft.com/office/officeart/2005/8/layout/StepDownProcess"/>
    <dgm:cxn modelId="{ABC3FB8D-1231-4D79-85A0-B0AC6B74FC10}" type="presParOf" srcId="{9A20A516-A41B-4F3A-B907-10CCB35194C9}" destId="{DEE0DB6A-4071-4B67-A210-55AE93621851}" srcOrd="0" destOrd="0" presId="urn:microsoft.com/office/officeart/2005/8/layout/StepDownProcess"/>
    <dgm:cxn modelId="{E71C4BF5-E8CF-475A-9AFE-8BD3C83AB2C0}" type="presParOf" srcId="{9A20A516-A41B-4F3A-B907-10CCB35194C9}" destId="{CA41B279-9E5C-4702-8D28-3E1827BE8024}" srcOrd="1" destOrd="0" presId="urn:microsoft.com/office/officeart/2005/8/layout/StepDownProcess"/>
    <dgm:cxn modelId="{38226CE9-44B8-40BB-AACC-0158958235DD}" type="presParOf" srcId="{9A20A516-A41B-4F3A-B907-10CCB35194C9}" destId="{BCFF6BB4-A710-4CE2-9199-675326282D44}" srcOrd="2" destOrd="0" presId="urn:microsoft.com/office/officeart/2005/8/layout/StepDownProcess"/>
    <dgm:cxn modelId="{263D1060-991E-4E23-883A-B6748B0327F3}" type="presParOf" srcId="{939F3C27-2B88-47BE-AA2D-679D56603B6F}" destId="{B530468C-38D6-42AC-B33B-FC728E671B75}" srcOrd="5" destOrd="0" presId="urn:microsoft.com/office/officeart/2005/8/layout/StepDownProcess"/>
    <dgm:cxn modelId="{BFCE31B0-E26D-49E1-873A-B33C80FFF783}" type="presParOf" srcId="{939F3C27-2B88-47BE-AA2D-679D56603B6F}" destId="{7E4E8866-D784-4B8A-A360-4D2F3152977C}" srcOrd="6" destOrd="0" presId="urn:microsoft.com/office/officeart/2005/8/layout/StepDownProcess"/>
    <dgm:cxn modelId="{3F3B642F-1AA1-40DF-9122-5C2B8246DB80}" type="presParOf" srcId="{7E4E8866-D784-4B8A-A360-4D2F3152977C}" destId="{74E0CD69-182F-494B-A967-426A92E4603B}" srcOrd="0" destOrd="0" presId="urn:microsoft.com/office/officeart/2005/8/layout/StepDownProcess"/>
    <dgm:cxn modelId="{592D742F-6B8D-499E-A302-DC527C0EEBB4}" type="presParOf" srcId="{7E4E8866-D784-4B8A-A360-4D2F3152977C}" destId="{23ADDAD9-09D0-4338-983E-2AA490172F22}" srcOrd="1" destOrd="0" presId="urn:microsoft.com/office/officeart/2005/8/layout/StepDownProcess"/>
    <dgm:cxn modelId="{6A31474A-D476-41E5-9C87-C1ECD74C187E}" type="presParOf" srcId="{7E4E8866-D784-4B8A-A360-4D2F3152977C}" destId="{6F639D73-5D13-4756-A20B-EC0CC12CEEA1}" srcOrd="2" destOrd="0" presId="urn:microsoft.com/office/officeart/2005/8/layout/StepDownProcess"/>
    <dgm:cxn modelId="{BACDF2EC-F99D-4272-B68B-541024CB032F}" type="presParOf" srcId="{939F3C27-2B88-47BE-AA2D-679D56603B6F}" destId="{878B23B1-AD14-41F0-B1BA-C93B8C7A87C9}" srcOrd="7" destOrd="0" presId="urn:microsoft.com/office/officeart/2005/8/layout/StepDownProcess"/>
    <dgm:cxn modelId="{20E66253-4441-44F8-9B2C-32DEA1B3D874}" type="presParOf" srcId="{939F3C27-2B88-47BE-AA2D-679D56603B6F}" destId="{A285801F-DF04-41A4-B06D-EF2BE14EB101}" srcOrd="8" destOrd="0" presId="urn:microsoft.com/office/officeart/2005/8/layout/StepDownProcess"/>
    <dgm:cxn modelId="{B2C1AF1D-3A39-49EC-B44F-E0E57A83AA0F}" type="presParOf" srcId="{A285801F-DF04-41A4-B06D-EF2BE14EB101}" destId="{9D1457E1-6636-4980-8A54-B44D000F6A72}" srcOrd="0" destOrd="0" presId="urn:microsoft.com/office/officeart/2005/8/layout/StepDownProcess"/>
    <dgm:cxn modelId="{23575379-E32E-4A41-95B1-455E491EEED8}" type="presParOf" srcId="{A285801F-DF04-41A4-B06D-EF2BE14EB101}" destId="{8AA88A5C-CC33-4DF1-AFD9-7CEC0CDD46C8}" srcOrd="1" destOrd="0" presId="urn:microsoft.com/office/officeart/2005/8/layout/StepDownProcess"/>
    <dgm:cxn modelId="{EC605A34-D014-49E8-8061-91BC3B4678CD}" type="presParOf" srcId="{A285801F-DF04-41A4-B06D-EF2BE14EB101}" destId="{13AAFBC1-02F4-4EC2-BB54-3C1AE0D83100}" srcOrd="2" destOrd="0" presId="urn:microsoft.com/office/officeart/2005/8/layout/StepDownProcess"/>
    <dgm:cxn modelId="{22D4B6CB-1092-4363-88D1-17E87735FC73}" type="presParOf" srcId="{939F3C27-2B88-47BE-AA2D-679D56603B6F}" destId="{B1A6F1EF-D567-4237-996C-2D96DD89A944}" srcOrd="9" destOrd="0" presId="urn:microsoft.com/office/officeart/2005/8/layout/StepDownProcess"/>
    <dgm:cxn modelId="{04076016-C8F4-42C9-BF1A-DFBD17CCBEDE}" type="presParOf" srcId="{939F3C27-2B88-47BE-AA2D-679D56603B6F}" destId="{08B6A246-B5AF-49B0-AF6E-B541F754D33C}" srcOrd="10" destOrd="0" presId="urn:microsoft.com/office/officeart/2005/8/layout/StepDownProcess"/>
    <dgm:cxn modelId="{EA9F7856-976A-4FDC-861A-B72B847ED6B3}" type="presParOf" srcId="{08B6A246-B5AF-49B0-AF6E-B541F754D33C}" destId="{7719FBA7-CF74-4A18-A448-14E1E833E0B5}" srcOrd="0" destOrd="0" presId="urn:microsoft.com/office/officeart/2005/8/layout/StepDownProcess"/>
    <dgm:cxn modelId="{8626D704-61A3-4086-B755-0D85132FE4F2}" type="presParOf" srcId="{08B6A246-B5AF-49B0-AF6E-B541F754D33C}" destId="{F9CDF3EC-F28F-413F-A8C9-C41A84482E9E}" srcOrd="1" destOrd="0" presId="urn:microsoft.com/office/officeart/2005/8/layout/StepDownProcess"/>
    <dgm:cxn modelId="{85AFA43D-1195-401D-BCA1-74630F7B9906}" type="presParOf" srcId="{08B6A246-B5AF-49B0-AF6E-B541F754D33C}" destId="{29110EE4-424A-4291-A782-6684D960AAA2}" srcOrd="2" destOrd="0" presId="urn:microsoft.com/office/officeart/2005/8/layout/StepDownProcess"/>
    <dgm:cxn modelId="{D8622981-D026-4088-8F9F-1F9CC4BFDB08}" type="presParOf" srcId="{939F3C27-2B88-47BE-AA2D-679D56603B6F}" destId="{1742A05D-91A5-4F22-94F0-7FD6C89CFCF5}" srcOrd="11" destOrd="0" presId="urn:microsoft.com/office/officeart/2005/8/layout/StepDownProcess"/>
    <dgm:cxn modelId="{C663E7A8-AA3E-4838-8724-73377A046CDD}" type="presParOf" srcId="{939F3C27-2B88-47BE-AA2D-679D56603B6F}" destId="{BD514207-E5C5-4793-BE9C-9F500709275C}" srcOrd="12" destOrd="0" presId="urn:microsoft.com/office/officeart/2005/8/layout/StepDownProcess"/>
    <dgm:cxn modelId="{7EB591FB-9531-4E20-BC63-9F6FAAB5DFF3}" type="presParOf" srcId="{BD514207-E5C5-4793-BE9C-9F500709275C}" destId="{ED701C19-AA26-47FF-A687-79CBFB26BF09}" srcOrd="0" destOrd="0" presId="urn:microsoft.com/office/officeart/2005/8/layout/StepDownProcess"/>
    <dgm:cxn modelId="{67652F3D-CE77-4E88-9B95-88080334B468}" type="presParOf" srcId="{BD514207-E5C5-4793-BE9C-9F500709275C}" destId="{1F2B015E-87F7-480C-B1AA-D1EDE96491F9}" srcOrd="1" destOrd="0" presId="urn:microsoft.com/office/officeart/2005/8/layout/StepDownProcess"/>
    <dgm:cxn modelId="{8DF62FC1-C050-4567-BFE4-FD5053299E83}" type="presParOf" srcId="{BD514207-E5C5-4793-BE9C-9F500709275C}" destId="{B72BC4AA-DCF8-464C-88F6-FA5B88409CFE}" srcOrd="2" destOrd="0" presId="urn:microsoft.com/office/officeart/2005/8/layout/StepDownProcess"/>
    <dgm:cxn modelId="{A0EDCA7C-2CB8-4A6A-B36A-A14041AC1670}" type="presParOf" srcId="{939F3C27-2B88-47BE-AA2D-679D56603B6F}" destId="{4F1D6B83-AC48-4963-A7D9-B1DE211E1C58}" srcOrd="13" destOrd="0" presId="urn:microsoft.com/office/officeart/2005/8/layout/StepDownProcess"/>
    <dgm:cxn modelId="{97E42E3F-2A2C-4520-9AD6-31818C03C304}" type="presParOf" srcId="{939F3C27-2B88-47BE-AA2D-679D56603B6F}" destId="{AB17C5EF-B50F-4A6D-986D-0CFBD80B3FC6}" srcOrd="14" destOrd="0" presId="urn:microsoft.com/office/officeart/2005/8/layout/StepDownProcess"/>
    <dgm:cxn modelId="{C607143C-2DD0-4535-98BC-AB2F0F84EC47}" type="presParOf" srcId="{AB17C5EF-B50F-4A6D-986D-0CFBD80B3FC6}" destId="{4DD69402-90F4-4852-B961-E328BABB8346}"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F9D5D-5A2C-4152-B959-C3308952C064}">
      <dsp:nvSpPr>
        <dsp:cNvPr id="0" name=""/>
        <dsp:cNvSpPr/>
      </dsp:nvSpPr>
      <dsp:spPr>
        <a:xfrm rot="5400000">
          <a:off x="1123359" y="764888"/>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A08C69-9365-41F1-99B5-02F59CD03A75}">
      <dsp:nvSpPr>
        <dsp:cNvPr id="0" name=""/>
        <dsp:cNvSpPr/>
      </dsp:nvSpPr>
      <dsp:spPr>
        <a:xfrm>
          <a:off x="951769" y="46945"/>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Cut starts &amp; ends</a:t>
          </a:r>
        </a:p>
      </dsp:txBody>
      <dsp:txXfrm>
        <a:off x="989030" y="84206"/>
        <a:ext cx="1015754" cy="688636"/>
      </dsp:txXfrm>
    </dsp:sp>
    <dsp:sp modelId="{B4B57497-F863-48D6-8E7A-E8C496D4F34D}">
      <dsp:nvSpPr>
        <dsp:cNvPr id="0" name=""/>
        <dsp:cNvSpPr/>
      </dsp:nvSpPr>
      <dsp:spPr>
        <a:xfrm>
          <a:off x="2042045" y="119730"/>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Leave 3 seconds from start end stop triggers</a:t>
          </a:r>
        </a:p>
      </dsp:txBody>
      <dsp:txXfrm>
        <a:off x="2042045" y="119730"/>
        <a:ext cx="792963" cy="616818"/>
      </dsp:txXfrm>
    </dsp:sp>
    <dsp:sp modelId="{0791FBF4-8929-414B-BF53-AB80AFF142C6}">
      <dsp:nvSpPr>
        <dsp:cNvPr id="0" name=""/>
        <dsp:cNvSpPr/>
      </dsp:nvSpPr>
      <dsp:spPr>
        <a:xfrm rot="5400000">
          <a:off x="2027314" y="1622167"/>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C90FE4-F8E7-414D-AA58-B88722498581}">
      <dsp:nvSpPr>
        <dsp:cNvPr id="0" name=""/>
        <dsp:cNvSpPr/>
      </dsp:nvSpPr>
      <dsp:spPr>
        <a:xfrm>
          <a:off x="1855724" y="904224"/>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LP filter</a:t>
          </a:r>
        </a:p>
      </dsp:txBody>
      <dsp:txXfrm>
        <a:off x="1892985" y="941485"/>
        <a:ext cx="1015754" cy="688636"/>
      </dsp:txXfrm>
    </dsp:sp>
    <dsp:sp modelId="{727C2C70-9098-4077-86D1-D6AC83AB8F09}">
      <dsp:nvSpPr>
        <dsp:cNvPr id="0" name=""/>
        <dsp:cNvSpPr/>
      </dsp:nvSpPr>
      <dsp:spPr>
        <a:xfrm>
          <a:off x="2946000" y="977009"/>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50hz notch</a:t>
          </a:r>
        </a:p>
        <a:p>
          <a:pPr marL="57150" lvl="1" indent="-57150" algn="l" defTabSz="400050">
            <a:lnSpc>
              <a:spcPct val="90000"/>
            </a:lnSpc>
            <a:spcBef>
              <a:spcPct val="0"/>
            </a:spcBef>
            <a:spcAft>
              <a:spcPct val="15000"/>
            </a:spcAft>
            <a:buChar char="•"/>
          </a:pPr>
          <a:r>
            <a:rPr lang="en-GB" sz="900" kern="1200" dirty="0"/>
            <a:t>&lt;40 Hz low pass filter</a:t>
          </a:r>
        </a:p>
      </dsp:txBody>
      <dsp:txXfrm>
        <a:off x="2946000" y="977009"/>
        <a:ext cx="792963" cy="616818"/>
      </dsp:txXfrm>
    </dsp:sp>
    <dsp:sp modelId="{DEE0DB6A-4071-4B67-A210-55AE93621851}">
      <dsp:nvSpPr>
        <dsp:cNvPr id="0" name=""/>
        <dsp:cNvSpPr/>
      </dsp:nvSpPr>
      <dsp:spPr>
        <a:xfrm rot="5400000">
          <a:off x="2931269" y="2479446"/>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41B279-9E5C-4702-8D28-3E1827BE8024}">
      <dsp:nvSpPr>
        <dsp:cNvPr id="0" name=""/>
        <dsp:cNvSpPr/>
      </dsp:nvSpPr>
      <dsp:spPr>
        <a:xfrm>
          <a:off x="2759679" y="1761503"/>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err="1"/>
            <a:t>Downsample</a:t>
          </a:r>
          <a:endParaRPr lang="en-GB" sz="1300" kern="1200" dirty="0"/>
        </a:p>
      </dsp:txBody>
      <dsp:txXfrm>
        <a:off x="2796940" y="1798764"/>
        <a:ext cx="1015754" cy="688636"/>
      </dsp:txXfrm>
    </dsp:sp>
    <dsp:sp modelId="{BCFF6BB4-A710-4CE2-9199-675326282D44}">
      <dsp:nvSpPr>
        <dsp:cNvPr id="0" name=""/>
        <dsp:cNvSpPr/>
      </dsp:nvSpPr>
      <dsp:spPr>
        <a:xfrm>
          <a:off x="3849956" y="1834287"/>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100hz -&gt; 256 Hz</a:t>
          </a:r>
        </a:p>
      </dsp:txBody>
      <dsp:txXfrm>
        <a:off x="3849956" y="1834287"/>
        <a:ext cx="792963" cy="616818"/>
      </dsp:txXfrm>
    </dsp:sp>
    <dsp:sp modelId="{74E0CD69-182F-494B-A967-426A92E4603B}">
      <dsp:nvSpPr>
        <dsp:cNvPr id="0" name=""/>
        <dsp:cNvSpPr/>
      </dsp:nvSpPr>
      <dsp:spPr>
        <a:xfrm rot="5400000">
          <a:off x="3835224" y="3336724"/>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ADDAD9-09D0-4338-983E-2AA490172F22}">
      <dsp:nvSpPr>
        <dsp:cNvPr id="0" name=""/>
        <dsp:cNvSpPr/>
      </dsp:nvSpPr>
      <dsp:spPr>
        <a:xfrm>
          <a:off x="3663634" y="2618781"/>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HP filter</a:t>
          </a:r>
        </a:p>
      </dsp:txBody>
      <dsp:txXfrm>
        <a:off x="3700895" y="2656042"/>
        <a:ext cx="1015754" cy="688636"/>
      </dsp:txXfrm>
    </dsp:sp>
    <dsp:sp modelId="{6F639D73-5D13-4756-A20B-EC0CC12CEEA1}">
      <dsp:nvSpPr>
        <dsp:cNvPr id="0" name=""/>
        <dsp:cNvSpPr/>
      </dsp:nvSpPr>
      <dsp:spPr>
        <a:xfrm>
          <a:off x="4753911" y="2691566"/>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&gt; 0.5 Hz</a:t>
          </a:r>
        </a:p>
      </dsp:txBody>
      <dsp:txXfrm>
        <a:off x="4753911" y="2691566"/>
        <a:ext cx="792963" cy="616818"/>
      </dsp:txXfrm>
    </dsp:sp>
    <dsp:sp modelId="{9D1457E1-6636-4980-8A54-B44D000F6A72}">
      <dsp:nvSpPr>
        <dsp:cNvPr id="0" name=""/>
        <dsp:cNvSpPr/>
      </dsp:nvSpPr>
      <dsp:spPr>
        <a:xfrm rot="5400000">
          <a:off x="4739180" y="4194003"/>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A88A5C-CC33-4DF1-AFD9-7CEC0CDD46C8}">
      <dsp:nvSpPr>
        <dsp:cNvPr id="0" name=""/>
        <dsp:cNvSpPr/>
      </dsp:nvSpPr>
      <dsp:spPr>
        <a:xfrm>
          <a:off x="4567589" y="3476060"/>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BP filter</a:t>
          </a:r>
        </a:p>
      </dsp:txBody>
      <dsp:txXfrm>
        <a:off x="4604850" y="3513321"/>
        <a:ext cx="1015754" cy="688636"/>
      </dsp:txXfrm>
    </dsp:sp>
    <dsp:sp modelId="{13AAFBC1-02F4-4EC2-BB54-3C1AE0D83100}">
      <dsp:nvSpPr>
        <dsp:cNvPr id="0" name=""/>
        <dsp:cNvSpPr/>
      </dsp:nvSpPr>
      <dsp:spPr>
        <a:xfrm>
          <a:off x="5657866" y="3548844"/>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For ICA</a:t>
          </a:r>
        </a:p>
        <a:p>
          <a:pPr marL="57150" lvl="1" indent="-57150" algn="l" defTabSz="400050">
            <a:lnSpc>
              <a:spcPct val="90000"/>
            </a:lnSpc>
            <a:spcBef>
              <a:spcPct val="0"/>
            </a:spcBef>
            <a:spcAft>
              <a:spcPct val="15000"/>
            </a:spcAft>
            <a:buChar char="•"/>
          </a:pPr>
          <a:r>
            <a:rPr lang="en-GB" sz="900" kern="1200" dirty="0"/>
            <a:t>1-30 Hz</a:t>
          </a:r>
        </a:p>
      </dsp:txBody>
      <dsp:txXfrm>
        <a:off x="5657866" y="3548844"/>
        <a:ext cx="792963" cy="616818"/>
      </dsp:txXfrm>
    </dsp:sp>
    <dsp:sp modelId="{7719FBA7-CF74-4A18-A448-14E1E833E0B5}">
      <dsp:nvSpPr>
        <dsp:cNvPr id="0" name=""/>
        <dsp:cNvSpPr/>
      </dsp:nvSpPr>
      <dsp:spPr>
        <a:xfrm rot="5400000">
          <a:off x="5643135" y="5051281"/>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CDF3EC-F28F-413F-A8C9-C41A84482E9E}">
      <dsp:nvSpPr>
        <dsp:cNvPr id="0" name=""/>
        <dsp:cNvSpPr/>
      </dsp:nvSpPr>
      <dsp:spPr>
        <a:xfrm>
          <a:off x="5471544" y="4333338"/>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ICA removal</a:t>
          </a:r>
        </a:p>
      </dsp:txBody>
      <dsp:txXfrm>
        <a:off x="5508805" y="4370599"/>
        <a:ext cx="1015754" cy="688636"/>
      </dsp:txXfrm>
    </dsp:sp>
    <dsp:sp modelId="{29110EE4-424A-4291-A782-6684D960AAA2}">
      <dsp:nvSpPr>
        <dsp:cNvPr id="0" name=""/>
        <dsp:cNvSpPr/>
      </dsp:nvSpPr>
      <dsp:spPr>
        <a:xfrm>
          <a:off x="6561821" y="4406123"/>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Blinks</a:t>
          </a:r>
        </a:p>
        <a:p>
          <a:pPr marL="57150" lvl="1" indent="-57150" algn="l" defTabSz="400050">
            <a:lnSpc>
              <a:spcPct val="90000"/>
            </a:lnSpc>
            <a:spcBef>
              <a:spcPct val="0"/>
            </a:spcBef>
            <a:spcAft>
              <a:spcPct val="15000"/>
            </a:spcAft>
            <a:buChar char="•"/>
          </a:pPr>
          <a:r>
            <a:rPr lang="en-GB" sz="900" kern="1200" dirty="0"/>
            <a:t>Heartbeat</a:t>
          </a:r>
        </a:p>
      </dsp:txBody>
      <dsp:txXfrm>
        <a:off x="6561821" y="4406123"/>
        <a:ext cx="792963" cy="616818"/>
      </dsp:txXfrm>
    </dsp:sp>
    <dsp:sp modelId="{ED701C19-AA26-47FF-A687-79CBFB26BF09}">
      <dsp:nvSpPr>
        <dsp:cNvPr id="0" name=""/>
        <dsp:cNvSpPr/>
      </dsp:nvSpPr>
      <dsp:spPr>
        <a:xfrm rot="5400000">
          <a:off x="6547090" y="5908560"/>
          <a:ext cx="647659" cy="737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2B015E-87F7-480C-B1AA-D1EDE96491F9}">
      <dsp:nvSpPr>
        <dsp:cNvPr id="0" name=""/>
        <dsp:cNvSpPr/>
      </dsp:nvSpPr>
      <dsp:spPr>
        <a:xfrm>
          <a:off x="6375500" y="5190617"/>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Interpolation</a:t>
          </a:r>
        </a:p>
      </dsp:txBody>
      <dsp:txXfrm>
        <a:off x="6412761" y="5227878"/>
        <a:ext cx="1015754" cy="688636"/>
      </dsp:txXfrm>
    </dsp:sp>
    <dsp:sp modelId="{B72BC4AA-DCF8-464C-88F6-FA5B88409CFE}">
      <dsp:nvSpPr>
        <dsp:cNvPr id="0" name=""/>
        <dsp:cNvSpPr/>
      </dsp:nvSpPr>
      <dsp:spPr>
        <a:xfrm>
          <a:off x="7465776" y="5263401"/>
          <a:ext cx="792963" cy="6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Bad snippets</a:t>
          </a:r>
        </a:p>
        <a:p>
          <a:pPr marL="57150" lvl="1" indent="-57150" algn="l" defTabSz="400050">
            <a:lnSpc>
              <a:spcPct val="90000"/>
            </a:lnSpc>
            <a:spcBef>
              <a:spcPct val="0"/>
            </a:spcBef>
            <a:spcAft>
              <a:spcPct val="15000"/>
            </a:spcAft>
            <a:buChar char="•"/>
          </a:pPr>
          <a:r>
            <a:rPr lang="en-GB" sz="900" kern="1200" dirty="0"/>
            <a:t>Bad channels</a:t>
          </a:r>
        </a:p>
      </dsp:txBody>
      <dsp:txXfrm>
        <a:off x="7465776" y="5263401"/>
        <a:ext cx="792963" cy="616818"/>
      </dsp:txXfrm>
    </dsp:sp>
    <dsp:sp modelId="{4DD69402-90F4-4852-B961-E328BABB8346}">
      <dsp:nvSpPr>
        <dsp:cNvPr id="0" name=""/>
        <dsp:cNvSpPr/>
      </dsp:nvSpPr>
      <dsp:spPr>
        <a:xfrm>
          <a:off x="7279455" y="6047895"/>
          <a:ext cx="1090276" cy="76315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Cut out noise</a:t>
          </a:r>
        </a:p>
      </dsp:txBody>
      <dsp:txXfrm>
        <a:off x="7316716" y="6085156"/>
        <a:ext cx="1015754" cy="688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30/04/2020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14</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30/04/2020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30/04/2020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EF0515D-EB5A-420D-B507-96579D910DF2}"/>
              </a:ext>
            </a:extLst>
          </p:cNvPr>
          <p:cNvGraphicFramePr/>
          <p:nvPr>
            <p:extLst>
              <p:ext uri="{D42A27DB-BD31-4B8C-83A1-F6EECF244321}">
                <p14:modId xmlns:p14="http://schemas.microsoft.com/office/powerpoint/2010/main" val="3627820297"/>
              </p:ext>
            </p:extLst>
          </p:nvPr>
        </p:nvGraphicFramePr>
        <p:xfrm>
          <a:off x="0" y="0"/>
          <a:ext cx="932150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23965ADF-20C1-427F-AD18-6F334D4D65FB}"/>
              </a:ext>
            </a:extLst>
          </p:cNvPr>
          <p:cNvSpPr/>
          <p:nvPr/>
        </p:nvSpPr>
        <p:spPr>
          <a:xfrm>
            <a:off x="5177374" y="2221485"/>
            <a:ext cx="372533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lowchart: Document 3">
            <a:extLst>
              <a:ext uri="{FF2B5EF4-FFF2-40B4-BE49-F238E27FC236}">
                <a16:creationId xmlns:a16="http://schemas.microsoft.com/office/drawing/2014/main" id="{F44E07F3-86A6-4357-99CB-ACF884854293}"/>
              </a:ext>
            </a:extLst>
          </p:cNvPr>
          <p:cNvSpPr/>
          <p:nvPr/>
        </p:nvSpPr>
        <p:spPr>
          <a:xfrm>
            <a:off x="9186339" y="2103968"/>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5" name="TextBox 4">
            <a:extLst>
              <a:ext uri="{FF2B5EF4-FFF2-40B4-BE49-F238E27FC236}">
                <a16:creationId xmlns:a16="http://schemas.microsoft.com/office/drawing/2014/main" id="{5FAC0020-71B9-443E-B0AF-C1D3EC7D1A3E}"/>
              </a:ext>
            </a:extLst>
          </p:cNvPr>
          <p:cNvSpPr txBox="1"/>
          <p:nvPr/>
        </p:nvSpPr>
        <p:spPr>
          <a:xfrm>
            <a:off x="9167289" y="66273"/>
            <a:ext cx="1604434" cy="477054"/>
          </a:xfrm>
          <a:prstGeom prst="rect">
            <a:avLst/>
          </a:prstGeom>
          <a:noFill/>
        </p:spPr>
        <p:txBody>
          <a:bodyPr wrap="square" rtlCol="0">
            <a:spAutoFit/>
          </a:bodyPr>
          <a:lstStyle/>
          <a:p>
            <a:pPr algn="ctr"/>
            <a:r>
              <a:rPr lang="en-GB" sz="2500" dirty="0"/>
              <a:t>Datasets</a:t>
            </a:r>
          </a:p>
        </p:txBody>
      </p:sp>
      <p:sp>
        <p:nvSpPr>
          <p:cNvPr id="6" name="Flowchart: Document 5">
            <a:extLst>
              <a:ext uri="{FF2B5EF4-FFF2-40B4-BE49-F238E27FC236}">
                <a16:creationId xmlns:a16="http://schemas.microsoft.com/office/drawing/2014/main" id="{1089BCF1-B6EF-4DEE-8DF2-75E0AF7CCF63}"/>
              </a:ext>
            </a:extLst>
          </p:cNvPr>
          <p:cNvSpPr/>
          <p:nvPr/>
        </p:nvSpPr>
        <p:spPr>
          <a:xfrm>
            <a:off x="9186339" y="609600"/>
            <a:ext cx="1566334" cy="823807"/>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a:t>
            </a:r>
          </a:p>
        </p:txBody>
      </p:sp>
      <p:sp>
        <p:nvSpPr>
          <p:cNvPr id="8" name="Flowchart: Document 7">
            <a:extLst>
              <a:ext uri="{FF2B5EF4-FFF2-40B4-BE49-F238E27FC236}">
                <a16:creationId xmlns:a16="http://schemas.microsoft.com/office/drawing/2014/main" id="{50E07F0F-DADB-4ED2-AC62-67338C13563F}"/>
              </a:ext>
            </a:extLst>
          </p:cNvPr>
          <p:cNvSpPr/>
          <p:nvPr/>
        </p:nvSpPr>
        <p:spPr>
          <a:xfrm>
            <a:off x="9186339" y="3069167"/>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sp>
        <p:nvSpPr>
          <p:cNvPr id="9" name="Arrow: Right 8">
            <a:extLst>
              <a:ext uri="{FF2B5EF4-FFF2-40B4-BE49-F238E27FC236}">
                <a16:creationId xmlns:a16="http://schemas.microsoft.com/office/drawing/2014/main" id="{472EC29F-C1A5-4F4F-AA81-0648BEE0284B}"/>
              </a:ext>
            </a:extLst>
          </p:cNvPr>
          <p:cNvSpPr/>
          <p:nvPr/>
        </p:nvSpPr>
        <p:spPr>
          <a:xfrm>
            <a:off x="6180674" y="3186684"/>
            <a:ext cx="272203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Document 9">
            <a:extLst>
              <a:ext uri="{FF2B5EF4-FFF2-40B4-BE49-F238E27FC236}">
                <a16:creationId xmlns:a16="http://schemas.microsoft.com/office/drawing/2014/main" id="{48F93606-B656-4DAD-8341-C70A457601C6}"/>
              </a:ext>
            </a:extLst>
          </p:cNvPr>
          <p:cNvSpPr/>
          <p:nvPr/>
        </p:nvSpPr>
        <p:spPr>
          <a:xfrm>
            <a:off x="9186339" y="4034366"/>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1" name="Arrow: Right 10">
            <a:extLst>
              <a:ext uri="{FF2B5EF4-FFF2-40B4-BE49-F238E27FC236}">
                <a16:creationId xmlns:a16="http://schemas.microsoft.com/office/drawing/2014/main" id="{4FE56BF0-BE81-4486-B416-CE361CFB5D48}"/>
              </a:ext>
            </a:extLst>
          </p:cNvPr>
          <p:cNvSpPr/>
          <p:nvPr/>
        </p:nvSpPr>
        <p:spPr>
          <a:xfrm>
            <a:off x="7315207" y="4113869"/>
            <a:ext cx="15875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lowchart: Document 11">
            <a:extLst>
              <a:ext uri="{FF2B5EF4-FFF2-40B4-BE49-F238E27FC236}">
                <a16:creationId xmlns:a16="http://schemas.microsoft.com/office/drawing/2014/main" id="{61B6A1F3-9D6A-44DA-BC9E-DBEB07CCBA56}"/>
              </a:ext>
            </a:extLst>
          </p:cNvPr>
          <p:cNvSpPr/>
          <p:nvPr/>
        </p:nvSpPr>
        <p:spPr>
          <a:xfrm>
            <a:off x="9186339" y="4999565"/>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sp>
        <p:nvSpPr>
          <p:cNvPr id="13" name="Arrow: Right 12">
            <a:extLst>
              <a:ext uri="{FF2B5EF4-FFF2-40B4-BE49-F238E27FC236}">
                <a16:creationId xmlns:a16="http://schemas.microsoft.com/office/drawing/2014/main" id="{D842856A-CF4C-4A86-958F-E139FD376A0B}"/>
              </a:ext>
            </a:extLst>
          </p:cNvPr>
          <p:cNvSpPr/>
          <p:nvPr/>
        </p:nvSpPr>
        <p:spPr>
          <a:xfrm>
            <a:off x="8367189" y="5139859"/>
            <a:ext cx="53552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5029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Remove bad channels</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E1F124B-42A0-4726-8DDC-CF464D240CD3}"/>
              </a:ext>
            </a:extLst>
          </p:cNvPr>
          <p:cNvSpPr/>
          <p:nvPr/>
        </p:nvSpPr>
        <p:spPr>
          <a:xfrm>
            <a:off x="1874520" y="559398"/>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lowchart: Document 2">
            <a:extLst>
              <a:ext uri="{FF2B5EF4-FFF2-40B4-BE49-F238E27FC236}">
                <a16:creationId xmlns:a16="http://schemas.microsoft.com/office/drawing/2014/main" id="{FBE8F64F-1235-4031-B464-4F7CA44074F1}"/>
              </a:ext>
            </a:extLst>
          </p:cNvPr>
          <p:cNvSpPr/>
          <p:nvPr/>
        </p:nvSpPr>
        <p:spPr>
          <a:xfrm>
            <a:off x="9671125" y="559398"/>
            <a:ext cx="1312433" cy="812202"/>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51E2A79B-5A85-48BD-8507-72C2E05A39EB}"/>
              </a:ext>
            </a:extLst>
          </p:cNvPr>
          <p:cNvCxnSpPr/>
          <p:nvPr/>
        </p:nvCxnSpPr>
        <p:spPr>
          <a:xfrm>
            <a:off x="5653144" y="806824"/>
            <a:ext cx="914400" cy="9144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E1B3DB-0182-4CC9-A857-1AF82697ADEE}"/>
              </a:ext>
            </a:extLst>
          </p:cNvPr>
          <p:cNvSpPr txBox="1"/>
          <p:nvPr/>
        </p:nvSpPr>
        <p:spPr>
          <a:xfrm>
            <a:off x="252805" y="559398"/>
            <a:ext cx="1532964" cy="646331"/>
          </a:xfrm>
          <a:prstGeom prst="rect">
            <a:avLst/>
          </a:prstGeom>
          <a:noFill/>
        </p:spPr>
        <p:txBody>
          <a:bodyPr wrap="square" rtlCol="0">
            <a:spAutoFit/>
          </a:bodyPr>
          <a:lstStyle/>
          <a:p>
            <a:r>
              <a:rPr lang="en-GB" dirty="0"/>
              <a:t>A: Organize the data</a:t>
            </a:r>
          </a:p>
        </p:txBody>
      </p:sp>
    </p:spTree>
    <p:extLst>
      <p:ext uri="{BB962C8B-B14F-4D97-AF65-F5344CB8AC3E}">
        <p14:creationId xmlns:p14="http://schemas.microsoft.com/office/powerpoint/2010/main" val="2871468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4264</TotalTime>
  <Words>1848</Words>
  <Application>Microsoft Office PowerPoint</Application>
  <PresentationFormat>Widescreen</PresentationFormat>
  <Paragraphs>274</Paragraphs>
  <Slides>46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Complete LSM Pipeline</vt:lpstr>
      <vt:lpstr>PowerPoint Presentation</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52</cp:revision>
  <dcterms:created xsi:type="dcterms:W3CDTF">2020-03-24T10:08:29Z</dcterms:created>
  <dcterms:modified xsi:type="dcterms:W3CDTF">2020-04-30T15:57:54Z</dcterms:modified>
</cp:coreProperties>
</file>